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 id="2147483686" r:id="rId3"/>
    <p:sldMasterId id="2147483710" r:id="rId4"/>
    <p:sldMasterId id="2147483730" r:id="rId5"/>
    <p:sldMasterId id="2147483751" r:id="rId6"/>
    <p:sldMasterId id="2147483799" r:id="rId7"/>
    <p:sldMasterId id="2147483821" r:id="rId8"/>
  </p:sldMasterIdLst>
  <p:notesMasterIdLst>
    <p:notesMasterId r:id="rId41"/>
  </p:notesMasterIdLst>
  <p:sldIdLst>
    <p:sldId id="256" r:id="rId9"/>
    <p:sldId id="277" r:id="rId10"/>
    <p:sldId id="257" r:id="rId11"/>
    <p:sldId id="258" r:id="rId12"/>
    <p:sldId id="259" r:id="rId13"/>
    <p:sldId id="262" r:id="rId14"/>
    <p:sldId id="261" r:id="rId15"/>
    <p:sldId id="260" r:id="rId16"/>
    <p:sldId id="266" r:id="rId17"/>
    <p:sldId id="274" r:id="rId18"/>
    <p:sldId id="291" r:id="rId19"/>
    <p:sldId id="267" r:id="rId20"/>
    <p:sldId id="265" r:id="rId21"/>
    <p:sldId id="268" r:id="rId22"/>
    <p:sldId id="289" r:id="rId23"/>
    <p:sldId id="292" r:id="rId24"/>
    <p:sldId id="275" r:id="rId25"/>
    <p:sldId id="276" r:id="rId26"/>
    <p:sldId id="272" r:id="rId27"/>
    <p:sldId id="290" r:id="rId28"/>
    <p:sldId id="271" r:id="rId29"/>
    <p:sldId id="279" r:id="rId30"/>
    <p:sldId id="280" r:id="rId31"/>
    <p:sldId id="281" r:id="rId32"/>
    <p:sldId id="286" r:id="rId33"/>
    <p:sldId id="287" r:id="rId34"/>
    <p:sldId id="288" r:id="rId35"/>
    <p:sldId id="282" r:id="rId36"/>
    <p:sldId id="283" r:id="rId37"/>
    <p:sldId id="284" r:id="rId38"/>
    <p:sldId id="285" r:id="rId39"/>
    <p:sldId id="293" r:id="rId40"/>
  </p:sldIdLst>
  <p:sldSz cx="10972800" cy="6172200"/>
  <p:notesSz cx="7010400" cy="9296400"/>
  <p:custDataLst>
    <p:tags r:id="rId42"/>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x1LRFZFS8N2fTchU8g4ExP5jzi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DD9302-2CDC-86D8-7CF5-9381ACE5BCDD}" name="Danielle Detering" initials="DD" userId="S::ddetering@nvidia.com::385b7343-7e51-4167-b40a-3bc9ed8e0e06" providerId="AD"/>
  <p188:author id="{9883D704-D727-525F-31CE-7A7CF04A0D34}" name="Kevin Lee (Developer Programs)" initials="KP" userId="S::kevinlee@nvidia.com::f47351a6-0e28-4941-b6cd-419bf959951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AF8094-302F-47CA-A074-B12AEACD68F5}" v="301" dt="2021-11-23T08:47:38.871"/>
  </p1510:revLst>
</p1510:revInfo>
</file>

<file path=ppt/tableStyles.xml><?xml version="1.0" encoding="utf-8"?>
<a:tblStyleLst xmlns:a="http://schemas.openxmlformats.org/drawingml/2006/main" def="{16C09956-C718-4698-857F-D925EE527A59}">
  <a:tblStyle styleId="{16C09956-C718-4698-857F-D925EE527A59}" styleName="Table_0">
    <a:wholeTbl>
      <a:tcTxStyle>
        <a:font>
          <a:latin typeface="Arial"/>
          <a:ea typeface="Arial"/>
          <a:cs typeface="Arial"/>
        </a:font>
        <a:srgbClr val="000000"/>
      </a:tcTxStyle>
      <a:tcStyle>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1" autoAdjust="0"/>
    <p:restoredTop sz="63259" autoAdjust="0"/>
  </p:normalViewPr>
  <p:slideViewPr>
    <p:cSldViewPr snapToGrid="0">
      <p:cViewPr varScale="1">
        <p:scale>
          <a:sx n="47" d="100"/>
          <a:sy n="47" d="100"/>
        </p:scale>
        <p:origin x="1761" y="27"/>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gs" Target="tags/tag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53"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8" Type="http://customschemas.google.com/relationships/presentationmetadata" Target="metadata"/><Relationship Id="rId8" Type="http://schemas.openxmlformats.org/officeDocument/2006/relationships/slideMaster" Target="slideMasters/slideMaster8.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385b7343-7e51-4167-b40a-3bc9ed8e0e06" providerId="ADAL" clId="{97AF8094-302F-47CA-A074-B12AEACD68F5}"/>
    <pc:docChg chg="undo redo custSel addSld delSld modSld sldOrd delMainMaster">
      <pc:chgData name="Danielle Detering" userId="385b7343-7e51-4167-b40a-3bc9ed8e0e06" providerId="ADAL" clId="{97AF8094-302F-47CA-A074-B12AEACD68F5}" dt="2021-11-23T23:35:14.686" v="14505" actId="20577"/>
      <pc:docMkLst>
        <pc:docMk/>
      </pc:docMkLst>
      <pc:sldChg chg="modSp mod modNotesTx">
        <pc:chgData name="Danielle Detering" userId="385b7343-7e51-4167-b40a-3bc9ed8e0e06" providerId="ADAL" clId="{97AF8094-302F-47CA-A074-B12AEACD68F5}" dt="2021-11-16T08:08:34.755" v="14334" actId="20577"/>
        <pc:sldMkLst>
          <pc:docMk/>
          <pc:sldMk cId="0" sldId="256"/>
        </pc:sldMkLst>
        <pc:spChg chg="mod">
          <ac:chgData name="Danielle Detering" userId="385b7343-7e51-4167-b40a-3bc9ed8e0e06" providerId="ADAL" clId="{97AF8094-302F-47CA-A074-B12AEACD68F5}" dt="2021-11-06T07:43:04.011" v="127" actId="403"/>
          <ac:spMkLst>
            <pc:docMk/>
            <pc:sldMk cId="0" sldId="256"/>
            <ac:spMk id="2278" creationId="{00000000-0000-0000-0000-000000000000}"/>
          </ac:spMkLst>
        </pc:spChg>
        <pc:spChg chg="mod">
          <ac:chgData name="Danielle Detering" userId="385b7343-7e51-4167-b40a-3bc9ed8e0e06" providerId="ADAL" clId="{97AF8094-302F-47CA-A074-B12AEACD68F5}" dt="2021-11-06T07:43:08.924" v="128"/>
          <ac:spMkLst>
            <pc:docMk/>
            <pc:sldMk cId="0" sldId="256"/>
            <ac:spMk id="2279" creationId="{00000000-0000-0000-0000-000000000000}"/>
          </ac:spMkLst>
        </pc:spChg>
      </pc:sldChg>
      <pc:sldChg chg="delSp mod modCm modNotesTx">
        <pc:chgData name="Danielle Detering" userId="385b7343-7e51-4167-b40a-3bc9ed8e0e06" providerId="ADAL" clId="{97AF8094-302F-47CA-A074-B12AEACD68F5}" dt="2021-11-23T08:44:25.508" v="14338" actId="33524"/>
        <pc:sldMkLst>
          <pc:docMk/>
          <pc:sldMk cId="0" sldId="257"/>
        </pc:sldMkLst>
        <pc:graphicFrameChg chg="del">
          <ac:chgData name="Danielle Detering" userId="385b7343-7e51-4167-b40a-3bc9ed8e0e06" providerId="ADAL" clId="{97AF8094-302F-47CA-A074-B12AEACD68F5}" dt="2021-11-13T09:05:01.538" v="14275" actId="478"/>
          <ac:graphicFrameMkLst>
            <pc:docMk/>
            <pc:sldMk cId="0" sldId="257"/>
            <ac:graphicFrameMk id="2" creationId="{27BDBCEC-A48E-4D34-A541-D5DA686B272F}"/>
          </ac:graphicFrameMkLst>
        </pc:graphicFrameChg>
      </pc:sldChg>
      <pc:sldChg chg="addSp delSp modSp mod modShow modCm modNotesTx">
        <pc:chgData name="Danielle Detering" userId="385b7343-7e51-4167-b40a-3bc9ed8e0e06" providerId="ADAL" clId="{97AF8094-302F-47CA-A074-B12AEACD68F5}" dt="2021-11-23T20:07:27.778" v="14492" actId="1036"/>
        <pc:sldMkLst>
          <pc:docMk/>
          <pc:sldMk cId="0" sldId="258"/>
        </pc:sldMkLst>
        <pc:spChg chg="add del mod">
          <ac:chgData name="Danielle Detering" userId="385b7343-7e51-4167-b40a-3bc9ed8e0e06" providerId="ADAL" clId="{97AF8094-302F-47CA-A074-B12AEACD68F5}" dt="2021-11-13T09:10:37.125" v="14293" actId="767"/>
          <ac:spMkLst>
            <pc:docMk/>
            <pc:sldMk cId="0" sldId="258"/>
            <ac:spMk id="5" creationId="{CF6FE4E0-0452-4ED9-935B-6561BFC2FB5E}"/>
          </ac:spMkLst>
        </pc:spChg>
        <pc:spChg chg="add mod">
          <ac:chgData name="Danielle Detering" userId="385b7343-7e51-4167-b40a-3bc9ed8e0e06" providerId="ADAL" clId="{97AF8094-302F-47CA-A074-B12AEACD68F5}" dt="2021-11-13T09:11:01.487" v="14310" actId="113"/>
          <ac:spMkLst>
            <pc:docMk/>
            <pc:sldMk cId="0" sldId="258"/>
            <ac:spMk id="6" creationId="{2BD43005-B69C-47BE-BA96-C82549A4AFE1}"/>
          </ac:spMkLst>
        </pc:spChg>
        <pc:spChg chg="add mod">
          <ac:chgData name="Danielle Detering" userId="385b7343-7e51-4167-b40a-3bc9ed8e0e06" providerId="ADAL" clId="{97AF8094-302F-47CA-A074-B12AEACD68F5}" dt="2021-11-13T09:11:46.898" v="14329" actId="1076"/>
          <ac:spMkLst>
            <pc:docMk/>
            <pc:sldMk cId="0" sldId="258"/>
            <ac:spMk id="35" creationId="{3792E6B5-2489-4CA0-8D65-F595A8A99798}"/>
          </ac:spMkLst>
        </pc:spChg>
        <pc:spChg chg="mod">
          <ac:chgData name="Danielle Detering" userId="385b7343-7e51-4167-b40a-3bc9ed8e0e06" providerId="ADAL" clId="{97AF8094-302F-47CA-A074-B12AEACD68F5}" dt="2021-11-13T09:11:20.088" v="14316" actId="1036"/>
          <ac:spMkLst>
            <pc:docMk/>
            <pc:sldMk cId="0" sldId="258"/>
            <ac:spMk id="2322" creationId="{00000000-0000-0000-0000-000000000000}"/>
          </ac:spMkLst>
        </pc:spChg>
        <pc:spChg chg="mod">
          <ac:chgData name="Danielle Detering" userId="385b7343-7e51-4167-b40a-3bc9ed8e0e06" providerId="ADAL" clId="{97AF8094-302F-47CA-A074-B12AEACD68F5}" dt="2021-11-06T09:07:55.632" v="4952" actId="20577"/>
          <ac:spMkLst>
            <pc:docMk/>
            <pc:sldMk cId="0" sldId="258"/>
            <ac:spMk id="2334" creationId="{00000000-0000-0000-0000-000000000000}"/>
          </ac:spMkLst>
        </pc:spChg>
        <pc:spChg chg="mod">
          <ac:chgData name="Danielle Detering" userId="385b7343-7e51-4167-b40a-3bc9ed8e0e06" providerId="ADAL" clId="{97AF8094-302F-47CA-A074-B12AEACD68F5}" dt="2021-11-13T09:11:20.088" v="14316" actId="1036"/>
          <ac:spMkLst>
            <pc:docMk/>
            <pc:sldMk cId="0" sldId="258"/>
            <ac:spMk id="2335" creationId="{00000000-0000-0000-0000-000000000000}"/>
          </ac:spMkLst>
        </pc:spChg>
        <pc:spChg chg="mod">
          <ac:chgData name="Danielle Detering" userId="385b7343-7e51-4167-b40a-3bc9ed8e0e06" providerId="ADAL" clId="{97AF8094-302F-47CA-A074-B12AEACD68F5}" dt="2021-11-13T09:11:20.088" v="14316" actId="1036"/>
          <ac:spMkLst>
            <pc:docMk/>
            <pc:sldMk cId="0" sldId="258"/>
            <ac:spMk id="2340" creationId="{00000000-0000-0000-0000-000000000000}"/>
          </ac:spMkLst>
        </pc:spChg>
        <pc:picChg chg="mod">
          <ac:chgData name="Danielle Detering" userId="385b7343-7e51-4167-b40a-3bc9ed8e0e06" providerId="ADAL" clId="{97AF8094-302F-47CA-A074-B12AEACD68F5}" dt="2021-11-13T09:11:20.088" v="14316" actId="1036"/>
          <ac:picMkLst>
            <pc:docMk/>
            <pc:sldMk cId="0" sldId="258"/>
            <ac:picMk id="2338" creationId="{00000000-0000-0000-0000-000000000000}"/>
          </ac:picMkLst>
        </pc:picChg>
        <pc:cxnChg chg="del">
          <ac:chgData name="Danielle Detering" userId="385b7343-7e51-4167-b40a-3bc9ed8e0e06" providerId="ADAL" clId="{97AF8094-302F-47CA-A074-B12AEACD68F5}" dt="2021-11-13T09:09:07.451" v="14280" actId="478"/>
          <ac:cxnSpMkLst>
            <pc:docMk/>
            <pc:sldMk cId="0" sldId="258"/>
            <ac:cxnSpMk id="2" creationId="{E6B90851-9C3A-403B-A4A5-97F446510D5A}"/>
          </ac:cxnSpMkLst>
        </pc:cxnChg>
        <pc:cxnChg chg="add mod">
          <ac:chgData name="Danielle Detering" userId="385b7343-7e51-4167-b40a-3bc9ed8e0e06" providerId="ADAL" clId="{97AF8094-302F-47CA-A074-B12AEACD68F5}" dt="2021-11-23T20:07:27.778" v="14492" actId="1036"/>
          <ac:cxnSpMkLst>
            <pc:docMk/>
            <pc:sldMk cId="0" sldId="258"/>
            <ac:cxnSpMk id="4" creationId="{88A2FF4A-8537-4DF8-9732-FF2B3D42A082}"/>
          </ac:cxnSpMkLst>
        </pc:cxnChg>
      </pc:sldChg>
      <pc:sldChg chg="modSp mod modCm modNotesTx">
        <pc:chgData name="Danielle Detering" userId="385b7343-7e51-4167-b40a-3bc9ed8e0e06" providerId="ADAL" clId="{97AF8094-302F-47CA-A074-B12AEACD68F5}" dt="2021-11-13T08:52:14.180" v="14173"/>
        <pc:sldMkLst>
          <pc:docMk/>
          <pc:sldMk cId="0" sldId="259"/>
        </pc:sldMkLst>
        <pc:spChg chg="mod">
          <ac:chgData name="Danielle Detering" userId="385b7343-7e51-4167-b40a-3bc9ed8e0e06" providerId="ADAL" clId="{97AF8094-302F-47CA-A074-B12AEACD68F5}" dt="2021-11-13T08:52:00.825" v="14172" actId="20577"/>
          <ac:spMkLst>
            <pc:docMk/>
            <pc:sldMk cId="0" sldId="259"/>
            <ac:spMk id="2352" creationId="{00000000-0000-0000-0000-000000000000}"/>
          </ac:spMkLst>
        </pc:spChg>
      </pc:sldChg>
      <pc:sldChg chg="ord modNotesTx">
        <pc:chgData name="Danielle Detering" userId="385b7343-7e51-4167-b40a-3bc9ed8e0e06" providerId="ADAL" clId="{97AF8094-302F-47CA-A074-B12AEACD68F5}" dt="2021-11-10T18:57:04.571" v="10069" actId="20577"/>
        <pc:sldMkLst>
          <pc:docMk/>
          <pc:sldMk cId="0" sldId="260"/>
        </pc:sldMkLst>
      </pc:sldChg>
      <pc:sldChg chg="modCm modNotesTx">
        <pc:chgData name="Danielle Detering" userId="385b7343-7e51-4167-b40a-3bc9ed8e0e06" providerId="ADAL" clId="{97AF8094-302F-47CA-A074-B12AEACD68F5}" dt="2021-11-16T08:09:09.333" v="14337" actId="20577"/>
        <pc:sldMkLst>
          <pc:docMk/>
          <pc:sldMk cId="0" sldId="261"/>
        </pc:sldMkLst>
      </pc:sldChg>
      <pc:sldChg chg="modSp mod ord modCm modNotesTx">
        <pc:chgData name="Danielle Detering" userId="385b7343-7e51-4167-b40a-3bc9ed8e0e06" providerId="ADAL" clId="{97AF8094-302F-47CA-A074-B12AEACD68F5}" dt="2021-11-13T09:03:22.264" v="14269"/>
        <pc:sldMkLst>
          <pc:docMk/>
          <pc:sldMk cId="0" sldId="262"/>
        </pc:sldMkLst>
        <pc:spChg chg="mod">
          <ac:chgData name="Danielle Detering" userId="385b7343-7e51-4167-b40a-3bc9ed8e0e06" providerId="ADAL" clId="{97AF8094-302F-47CA-A074-B12AEACD68F5}" dt="2021-11-13T09:02:59.497" v="14262" actId="1035"/>
          <ac:spMkLst>
            <pc:docMk/>
            <pc:sldMk cId="0" sldId="262"/>
            <ac:spMk id="2570" creationId="{00000000-0000-0000-0000-000000000000}"/>
          </ac:spMkLst>
        </pc:spChg>
        <pc:spChg chg="mod">
          <ac:chgData name="Danielle Detering" userId="385b7343-7e51-4167-b40a-3bc9ed8e0e06" providerId="ADAL" clId="{97AF8094-302F-47CA-A074-B12AEACD68F5}" dt="2021-11-13T09:03:04.575" v="14267" actId="1035"/>
          <ac:spMkLst>
            <pc:docMk/>
            <pc:sldMk cId="0" sldId="262"/>
            <ac:spMk id="2571" creationId="{00000000-0000-0000-0000-000000000000}"/>
          </ac:spMkLst>
        </pc:spChg>
      </pc:sldChg>
      <pc:sldChg chg="del mod modShow">
        <pc:chgData name="Danielle Detering" userId="385b7343-7e51-4167-b40a-3bc9ed8e0e06" providerId="ADAL" clId="{97AF8094-302F-47CA-A074-B12AEACD68F5}" dt="2021-11-06T09:25:39.002" v="6332" actId="2696"/>
        <pc:sldMkLst>
          <pc:docMk/>
          <pc:sldMk cId="0" sldId="263"/>
        </pc:sldMkLst>
      </pc:sldChg>
      <pc:sldChg chg="del mod modShow">
        <pc:chgData name="Danielle Detering" userId="385b7343-7e51-4167-b40a-3bc9ed8e0e06" providerId="ADAL" clId="{97AF8094-302F-47CA-A074-B12AEACD68F5}" dt="2021-11-06T09:25:42.967" v="6333" actId="2696"/>
        <pc:sldMkLst>
          <pc:docMk/>
          <pc:sldMk cId="0" sldId="264"/>
        </pc:sldMkLst>
      </pc:sldChg>
      <pc:sldChg chg="modSp mod ord modCm modNotesTx">
        <pc:chgData name="Danielle Detering" userId="385b7343-7e51-4167-b40a-3bc9ed8e0e06" providerId="ADAL" clId="{97AF8094-302F-47CA-A074-B12AEACD68F5}" dt="2021-11-13T09:01:08.170" v="14232"/>
        <pc:sldMkLst>
          <pc:docMk/>
          <pc:sldMk cId="0" sldId="265"/>
        </pc:sldMkLst>
        <pc:spChg chg="mod">
          <ac:chgData name="Danielle Detering" userId="385b7343-7e51-4167-b40a-3bc9ed8e0e06" providerId="ADAL" clId="{97AF8094-302F-47CA-A074-B12AEACD68F5}" dt="2021-11-13T09:00:58.859" v="14230" actId="20577"/>
          <ac:spMkLst>
            <pc:docMk/>
            <pc:sldMk cId="0" sldId="265"/>
            <ac:spMk id="2621" creationId="{00000000-0000-0000-0000-000000000000}"/>
          </ac:spMkLst>
        </pc:spChg>
      </pc:sldChg>
      <pc:sldChg chg="modSp mod modNotesTx">
        <pc:chgData name="Danielle Detering" userId="385b7343-7e51-4167-b40a-3bc9ed8e0e06" providerId="ADAL" clId="{97AF8094-302F-47CA-A074-B12AEACD68F5}" dt="2021-11-23T23:18:16.795" v="14502" actId="20577"/>
        <pc:sldMkLst>
          <pc:docMk/>
          <pc:sldMk cId="0" sldId="266"/>
        </pc:sldMkLst>
        <pc:spChg chg="mod">
          <ac:chgData name="Danielle Detering" userId="385b7343-7e51-4167-b40a-3bc9ed8e0e06" providerId="ADAL" clId="{97AF8094-302F-47CA-A074-B12AEACD68F5}" dt="2021-11-08T09:57:47.704" v="7883" actId="12"/>
          <ac:spMkLst>
            <pc:docMk/>
            <pc:sldMk cId="0" sldId="266"/>
            <ac:spMk id="2629" creationId="{00000000-0000-0000-0000-000000000000}"/>
          </ac:spMkLst>
        </pc:spChg>
      </pc:sldChg>
      <pc:sldChg chg="modSp mod ord modNotesTx">
        <pc:chgData name="Danielle Detering" userId="385b7343-7e51-4167-b40a-3bc9ed8e0e06" providerId="ADAL" clId="{97AF8094-302F-47CA-A074-B12AEACD68F5}" dt="2021-11-11T00:43:08.136" v="11286" actId="5793"/>
        <pc:sldMkLst>
          <pc:docMk/>
          <pc:sldMk cId="0" sldId="267"/>
        </pc:sldMkLst>
        <pc:spChg chg="mod">
          <ac:chgData name="Danielle Detering" userId="385b7343-7e51-4167-b40a-3bc9ed8e0e06" providerId="ADAL" clId="{97AF8094-302F-47CA-A074-B12AEACD68F5}" dt="2021-11-11T00:31:54.311" v="10770" actId="12"/>
          <ac:spMkLst>
            <pc:docMk/>
            <pc:sldMk cId="0" sldId="267"/>
            <ac:spMk id="2637" creationId="{00000000-0000-0000-0000-000000000000}"/>
          </ac:spMkLst>
        </pc:spChg>
      </pc:sldChg>
      <pc:sldChg chg="modNotesTx">
        <pc:chgData name="Danielle Detering" userId="385b7343-7e51-4167-b40a-3bc9ed8e0e06" providerId="ADAL" clId="{97AF8094-302F-47CA-A074-B12AEACD68F5}" dt="2021-11-11T00:54:40.177" v="11587" actId="20577"/>
        <pc:sldMkLst>
          <pc:docMk/>
          <pc:sldMk cId="0" sldId="268"/>
        </pc:sldMkLst>
      </pc:sldChg>
      <pc:sldChg chg="del">
        <pc:chgData name="Danielle Detering" userId="385b7343-7e51-4167-b40a-3bc9ed8e0e06" providerId="ADAL" clId="{97AF8094-302F-47CA-A074-B12AEACD68F5}" dt="2021-11-08T10:31:27.558" v="9479" actId="2696"/>
        <pc:sldMkLst>
          <pc:docMk/>
          <pc:sldMk cId="0" sldId="269"/>
        </pc:sldMkLst>
      </pc:sldChg>
      <pc:sldChg chg="del mod modShow">
        <pc:chgData name="Danielle Detering" userId="385b7343-7e51-4167-b40a-3bc9ed8e0e06" providerId="ADAL" clId="{97AF8094-302F-47CA-A074-B12AEACD68F5}" dt="2021-11-06T08:32:35.111" v="1892" actId="2696"/>
        <pc:sldMkLst>
          <pc:docMk/>
          <pc:sldMk cId="0" sldId="270"/>
        </pc:sldMkLst>
      </pc:sldChg>
      <pc:sldChg chg="mod ord modShow">
        <pc:chgData name="Danielle Detering" userId="385b7343-7e51-4167-b40a-3bc9ed8e0e06" providerId="ADAL" clId="{97AF8094-302F-47CA-A074-B12AEACD68F5}" dt="2021-11-06T08:32:16.480" v="1889" actId="729"/>
        <pc:sldMkLst>
          <pc:docMk/>
          <pc:sldMk cId="0" sldId="271"/>
        </pc:sldMkLst>
      </pc:sldChg>
      <pc:sldChg chg="mod ord modShow modNotesTx">
        <pc:chgData name="Danielle Detering" userId="385b7343-7e51-4167-b40a-3bc9ed8e0e06" providerId="ADAL" clId="{97AF8094-302F-47CA-A074-B12AEACD68F5}" dt="2021-11-06T08:32:23.219" v="1891"/>
        <pc:sldMkLst>
          <pc:docMk/>
          <pc:sldMk cId="0" sldId="272"/>
        </pc:sldMkLst>
      </pc:sldChg>
      <pc:sldChg chg="del">
        <pc:chgData name="Danielle Detering" userId="385b7343-7e51-4167-b40a-3bc9ed8e0e06" providerId="ADAL" clId="{97AF8094-302F-47CA-A074-B12AEACD68F5}" dt="2021-11-08T10:00:30.301" v="7908" actId="2696"/>
        <pc:sldMkLst>
          <pc:docMk/>
          <pc:sldMk cId="0" sldId="273"/>
        </pc:sldMkLst>
      </pc:sldChg>
      <pc:sldChg chg="ord modCm modNotesTx">
        <pc:chgData name="Danielle Detering" userId="385b7343-7e51-4167-b40a-3bc9ed8e0e06" providerId="ADAL" clId="{97AF8094-302F-47CA-A074-B12AEACD68F5}" dt="2021-11-23T23:25:33.341" v="14503" actId="20577"/>
        <pc:sldMkLst>
          <pc:docMk/>
          <pc:sldMk cId="0" sldId="274"/>
        </pc:sldMkLst>
      </pc:sldChg>
      <pc:sldChg chg="ord modNotesTx">
        <pc:chgData name="Danielle Detering" userId="385b7343-7e51-4167-b40a-3bc9ed8e0e06" providerId="ADAL" clId="{97AF8094-302F-47CA-A074-B12AEACD68F5}" dt="2021-11-11T09:19:23.741" v="13798" actId="20577"/>
        <pc:sldMkLst>
          <pc:docMk/>
          <pc:sldMk cId="0" sldId="275"/>
        </pc:sldMkLst>
      </pc:sldChg>
      <pc:sldChg chg="modNotesTx">
        <pc:chgData name="Danielle Detering" userId="385b7343-7e51-4167-b40a-3bc9ed8e0e06" providerId="ADAL" clId="{97AF8094-302F-47CA-A074-B12AEACD68F5}" dt="2021-11-11T09:26:54.099" v="13872" actId="20577"/>
        <pc:sldMkLst>
          <pc:docMk/>
          <pc:sldMk cId="0" sldId="276"/>
        </pc:sldMkLst>
      </pc:sldChg>
      <pc:sldChg chg="addSp delSp modSp mod ord modCm modNotesTx">
        <pc:chgData name="Danielle Detering" userId="385b7343-7e51-4167-b40a-3bc9ed8e0e06" providerId="ADAL" clId="{97AF8094-302F-47CA-A074-B12AEACD68F5}" dt="2021-11-12T19:29:18.024" v="13964"/>
        <pc:sldMkLst>
          <pc:docMk/>
          <pc:sldMk cId="0" sldId="277"/>
        </pc:sldMkLst>
        <pc:spChg chg="add mod">
          <ac:chgData name="Danielle Detering" userId="385b7343-7e51-4167-b40a-3bc9ed8e0e06" providerId="ADAL" clId="{97AF8094-302F-47CA-A074-B12AEACD68F5}" dt="2021-11-12T19:29:09.546" v="13963" actId="12788"/>
          <ac:spMkLst>
            <pc:docMk/>
            <pc:sldMk cId="0" sldId="277"/>
            <ac:spMk id="3" creationId="{076774EF-23F6-4B24-9A80-64893DD0321A}"/>
          </ac:spMkLst>
        </pc:spChg>
        <pc:spChg chg="add mod">
          <ac:chgData name="Danielle Detering" userId="385b7343-7e51-4167-b40a-3bc9ed8e0e06" providerId="ADAL" clId="{97AF8094-302F-47CA-A074-B12AEACD68F5}" dt="2021-11-12T19:29:09.546" v="13963" actId="12788"/>
          <ac:spMkLst>
            <pc:docMk/>
            <pc:sldMk cId="0" sldId="277"/>
            <ac:spMk id="6" creationId="{062F0E5F-396F-4544-8331-B362417A53B9}"/>
          </ac:spMkLst>
        </pc:spChg>
        <pc:spChg chg="add mod">
          <ac:chgData name="Danielle Detering" userId="385b7343-7e51-4167-b40a-3bc9ed8e0e06" providerId="ADAL" clId="{97AF8094-302F-47CA-A074-B12AEACD68F5}" dt="2021-11-12T19:29:09.546" v="13963" actId="12788"/>
          <ac:spMkLst>
            <pc:docMk/>
            <pc:sldMk cId="0" sldId="277"/>
            <ac:spMk id="21" creationId="{3C54454C-2898-45E8-AC9C-CFEE85256E72}"/>
          </ac:spMkLst>
        </pc:spChg>
        <pc:spChg chg="add mod">
          <ac:chgData name="Danielle Detering" userId="385b7343-7e51-4167-b40a-3bc9ed8e0e06" providerId="ADAL" clId="{97AF8094-302F-47CA-A074-B12AEACD68F5}" dt="2021-11-12T19:29:09.546" v="13963" actId="12788"/>
          <ac:spMkLst>
            <pc:docMk/>
            <pc:sldMk cId="0" sldId="277"/>
            <ac:spMk id="22" creationId="{400B19DD-0382-45F2-8B55-983931F6C39C}"/>
          </ac:spMkLst>
        </pc:spChg>
        <pc:spChg chg="add mod">
          <ac:chgData name="Danielle Detering" userId="385b7343-7e51-4167-b40a-3bc9ed8e0e06" providerId="ADAL" clId="{97AF8094-302F-47CA-A074-B12AEACD68F5}" dt="2021-11-12T19:29:09.546" v="13963" actId="12788"/>
          <ac:spMkLst>
            <pc:docMk/>
            <pc:sldMk cId="0" sldId="277"/>
            <ac:spMk id="23" creationId="{0AC396F5-39E6-48EB-9B4D-5C882593EBEC}"/>
          </ac:spMkLst>
        </pc:spChg>
        <pc:spChg chg="add del mod">
          <ac:chgData name="Danielle Detering" userId="385b7343-7e51-4167-b40a-3bc9ed8e0e06" providerId="ADAL" clId="{97AF8094-302F-47CA-A074-B12AEACD68F5}" dt="2021-11-12T19:28:08.800" v="13953" actId="478"/>
          <ac:spMkLst>
            <pc:docMk/>
            <pc:sldMk cId="0" sldId="277"/>
            <ac:spMk id="24" creationId="{F9C9A392-2AE3-4CE8-85E0-ACAAFB29A00E}"/>
          </ac:spMkLst>
        </pc:spChg>
        <pc:spChg chg="del">
          <ac:chgData name="Danielle Detering" userId="385b7343-7e51-4167-b40a-3bc9ed8e0e06" providerId="ADAL" clId="{97AF8094-302F-47CA-A074-B12AEACD68F5}" dt="2021-11-12T19:26:22.752" v="13918" actId="478"/>
          <ac:spMkLst>
            <pc:docMk/>
            <pc:sldMk cId="0" sldId="277"/>
            <ac:spMk id="2848" creationId="{00000000-0000-0000-0000-000000000000}"/>
          </ac:spMkLst>
        </pc:spChg>
        <pc:spChg chg="del">
          <ac:chgData name="Danielle Detering" userId="385b7343-7e51-4167-b40a-3bc9ed8e0e06" providerId="ADAL" clId="{97AF8094-302F-47CA-A074-B12AEACD68F5}" dt="2021-11-12T19:27:07.018" v="13933" actId="478"/>
          <ac:spMkLst>
            <pc:docMk/>
            <pc:sldMk cId="0" sldId="277"/>
            <ac:spMk id="2849" creationId="{00000000-0000-0000-0000-000000000000}"/>
          </ac:spMkLst>
        </pc:spChg>
        <pc:spChg chg="del">
          <ac:chgData name="Danielle Detering" userId="385b7343-7e51-4167-b40a-3bc9ed8e0e06" providerId="ADAL" clId="{97AF8094-302F-47CA-A074-B12AEACD68F5}" dt="2021-11-12T19:26:39.714" v="13923" actId="478"/>
          <ac:spMkLst>
            <pc:docMk/>
            <pc:sldMk cId="0" sldId="277"/>
            <ac:spMk id="2850" creationId="{00000000-0000-0000-0000-000000000000}"/>
          </ac:spMkLst>
        </pc:spChg>
        <pc:spChg chg="del">
          <ac:chgData name="Danielle Detering" userId="385b7343-7e51-4167-b40a-3bc9ed8e0e06" providerId="ADAL" clId="{97AF8094-302F-47CA-A074-B12AEACD68F5}" dt="2021-11-12T19:26:49.884" v="13926" actId="478"/>
          <ac:spMkLst>
            <pc:docMk/>
            <pc:sldMk cId="0" sldId="277"/>
            <ac:spMk id="2851" creationId="{00000000-0000-0000-0000-000000000000}"/>
          </ac:spMkLst>
        </pc:spChg>
        <pc:spChg chg="del">
          <ac:chgData name="Danielle Detering" userId="385b7343-7e51-4167-b40a-3bc9ed8e0e06" providerId="ADAL" clId="{97AF8094-302F-47CA-A074-B12AEACD68F5}" dt="2021-11-12T19:27:00.842" v="13931" actId="478"/>
          <ac:spMkLst>
            <pc:docMk/>
            <pc:sldMk cId="0" sldId="277"/>
            <ac:spMk id="2852" creationId="{00000000-0000-0000-0000-000000000000}"/>
          </ac:spMkLst>
        </pc:spChg>
        <pc:picChg chg="mod">
          <ac:chgData name="Danielle Detering" userId="385b7343-7e51-4167-b40a-3bc9ed8e0e06" providerId="ADAL" clId="{97AF8094-302F-47CA-A074-B12AEACD68F5}" dt="2021-11-12T19:27:35.049" v="13938" actId="1076"/>
          <ac:picMkLst>
            <pc:docMk/>
            <pc:sldMk cId="0" sldId="277"/>
            <ac:picMk id="2845" creationId="{00000000-0000-0000-0000-000000000000}"/>
          </ac:picMkLst>
        </pc:picChg>
        <pc:cxnChg chg="mod">
          <ac:chgData name="Danielle Detering" userId="385b7343-7e51-4167-b40a-3bc9ed8e0e06" providerId="ADAL" clId="{97AF8094-302F-47CA-A074-B12AEACD68F5}" dt="2021-11-12T19:29:09.546" v="13963" actId="12788"/>
          <ac:cxnSpMkLst>
            <pc:docMk/>
            <pc:sldMk cId="0" sldId="277"/>
            <ac:cxnSpMk id="2847" creationId="{00000000-0000-0000-0000-000000000000}"/>
          </ac:cxnSpMkLst>
        </pc:cxnChg>
      </pc:sldChg>
      <pc:sldChg chg="del ord">
        <pc:chgData name="Danielle Detering" userId="385b7343-7e51-4167-b40a-3bc9ed8e0e06" providerId="ADAL" clId="{97AF8094-302F-47CA-A074-B12AEACD68F5}" dt="2021-11-06T08:33:53.414" v="1981" actId="2696"/>
        <pc:sldMkLst>
          <pc:docMk/>
          <pc:sldMk cId="0" sldId="278"/>
        </pc:sldMkLst>
      </pc:sldChg>
      <pc:sldChg chg="mod modShow">
        <pc:chgData name="Danielle Detering" userId="385b7343-7e51-4167-b40a-3bc9ed8e0e06" providerId="ADAL" clId="{97AF8094-302F-47CA-A074-B12AEACD68F5}" dt="2021-11-06T08:09:28.463" v="182" actId="729"/>
        <pc:sldMkLst>
          <pc:docMk/>
          <pc:sldMk cId="0" sldId="279"/>
        </pc:sldMkLst>
      </pc:sldChg>
      <pc:sldChg chg="mod modShow">
        <pc:chgData name="Danielle Detering" userId="385b7343-7e51-4167-b40a-3bc9ed8e0e06" providerId="ADAL" clId="{97AF8094-302F-47CA-A074-B12AEACD68F5}" dt="2021-11-06T08:09:28.463" v="182" actId="729"/>
        <pc:sldMkLst>
          <pc:docMk/>
          <pc:sldMk cId="0" sldId="280"/>
        </pc:sldMkLst>
      </pc:sldChg>
      <pc:sldChg chg="mod modShow">
        <pc:chgData name="Danielle Detering" userId="385b7343-7e51-4167-b40a-3bc9ed8e0e06" providerId="ADAL" clId="{97AF8094-302F-47CA-A074-B12AEACD68F5}" dt="2021-11-06T08:09:28.463" v="182" actId="729"/>
        <pc:sldMkLst>
          <pc:docMk/>
          <pc:sldMk cId="0" sldId="281"/>
        </pc:sldMkLst>
      </pc:sldChg>
      <pc:sldChg chg="mod ord modShow">
        <pc:chgData name="Danielle Detering" userId="385b7343-7e51-4167-b40a-3bc9ed8e0e06" providerId="ADAL" clId="{97AF8094-302F-47CA-A074-B12AEACD68F5}" dt="2021-11-06T08:09:28.463" v="182" actId="729"/>
        <pc:sldMkLst>
          <pc:docMk/>
          <pc:sldMk cId="0" sldId="282"/>
        </pc:sldMkLst>
      </pc:sldChg>
      <pc:sldChg chg="mod ord modShow">
        <pc:chgData name="Danielle Detering" userId="385b7343-7e51-4167-b40a-3bc9ed8e0e06" providerId="ADAL" clId="{97AF8094-302F-47CA-A074-B12AEACD68F5}" dt="2021-11-06T08:09:28.463" v="182" actId="729"/>
        <pc:sldMkLst>
          <pc:docMk/>
          <pc:sldMk cId="0" sldId="283"/>
        </pc:sldMkLst>
      </pc:sldChg>
      <pc:sldChg chg="delSp mod ord modShow">
        <pc:chgData name="Danielle Detering" userId="385b7343-7e51-4167-b40a-3bc9ed8e0e06" providerId="ADAL" clId="{97AF8094-302F-47CA-A074-B12AEACD68F5}" dt="2021-11-06T08:09:28.463" v="182" actId="729"/>
        <pc:sldMkLst>
          <pc:docMk/>
          <pc:sldMk cId="0" sldId="284"/>
        </pc:sldMkLst>
        <pc:spChg chg="del">
          <ac:chgData name="Danielle Detering" userId="385b7343-7e51-4167-b40a-3bc9ed8e0e06" providerId="ADAL" clId="{97AF8094-302F-47CA-A074-B12AEACD68F5}" dt="2021-11-06T08:07:54.984" v="161" actId="478"/>
          <ac:spMkLst>
            <pc:docMk/>
            <pc:sldMk cId="0" sldId="284"/>
            <ac:spMk id="2942" creationId="{00000000-0000-0000-0000-000000000000}"/>
          </ac:spMkLst>
        </pc:spChg>
      </pc:sldChg>
      <pc:sldChg chg="delSp mod ord modShow">
        <pc:chgData name="Danielle Detering" userId="385b7343-7e51-4167-b40a-3bc9ed8e0e06" providerId="ADAL" clId="{97AF8094-302F-47CA-A074-B12AEACD68F5}" dt="2021-11-06T08:09:28.463" v="182" actId="729"/>
        <pc:sldMkLst>
          <pc:docMk/>
          <pc:sldMk cId="0" sldId="285"/>
        </pc:sldMkLst>
        <pc:spChg chg="del">
          <ac:chgData name="Danielle Detering" userId="385b7343-7e51-4167-b40a-3bc9ed8e0e06" providerId="ADAL" clId="{97AF8094-302F-47CA-A074-B12AEACD68F5}" dt="2021-11-06T08:07:59.067" v="162" actId="478"/>
          <ac:spMkLst>
            <pc:docMk/>
            <pc:sldMk cId="0" sldId="285"/>
            <ac:spMk id="2964" creationId="{00000000-0000-0000-0000-000000000000}"/>
          </ac:spMkLst>
        </pc:spChg>
      </pc:sldChg>
      <pc:sldChg chg="mod modShow">
        <pc:chgData name="Danielle Detering" userId="385b7343-7e51-4167-b40a-3bc9ed8e0e06" providerId="ADAL" clId="{97AF8094-302F-47CA-A074-B12AEACD68F5}" dt="2021-11-06T08:09:28.463" v="182" actId="729"/>
        <pc:sldMkLst>
          <pc:docMk/>
          <pc:sldMk cId="0" sldId="286"/>
        </pc:sldMkLst>
      </pc:sldChg>
      <pc:sldChg chg="mod modShow">
        <pc:chgData name="Danielle Detering" userId="385b7343-7e51-4167-b40a-3bc9ed8e0e06" providerId="ADAL" clId="{97AF8094-302F-47CA-A074-B12AEACD68F5}" dt="2021-11-06T08:09:28.463" v="182" actId="729"/>
        <pc:sldMkLst>
          <pc:docMk/>
          <pc:sldMk cId="0" sldId="287"/>
        </pc:sldMkLst>
      </pc:sldChg>
      <pc:sldChg chg="mod modShow">
        <pc:chgData name="Danielle Detering" userId="385b7343-7e51-4167-b40a-3bc9ed8e0e06" providerId="ADAL" clId="{97AF8094-302F-47CA-A074-B12AEACD68F5}" dt="2021-11-06T08:09:28.463" v="182" actId="729"/>
        <pc:sldMkLst>
          <pc:docMk/>
          <pc:sldMk cId="0" sldId="288"/>
        </pc:sldMkLst>
      </pc:sldChg>
      <pc:sldChg chg="modSp new mod modNotesTx">
        <pc:chgData name="Danielle Detering" userId="385b7343-7e51-4167-b40a-3bc9ed8e0e06" providerId="ADAL" clId="{97AF8094-302F-47CA-A074-B12AEACD68F5}" dt="2021-11-11T00:56:59.013" v="11733" actId="20577"/>
        <pc:sldMkLst>
          <pc:docMk/>
          <pc:sldMk cId="2303435772" sldId="289"/>
        </pc:sldMkLst>
        <pc:spChg chg="mod">
          <ac:chgData name="Danielle Detering" userId="385b7343-7e51-4167-b40a-3bc9ed8e0e06" providerId="ADAL" clId="{97AF8094-302F-47CA-A074-B12AEACD68F5}" dt="2021-11-06T08:09:13.496" v="179" actId="20577"/>
          <ac:spMkLst>
            <pc:docMk/>
            <pc:sldMk cId="2303435772" sldId="289"/>
            <ac:spMk id="2" creationId="{6EA1BE83-E53E-4EC9-9933-4CD0155FA096}"/>
          </ac:spMkLst>
        </pc:spChg>
      </pc:sldChg>
      <pc:sldChg chg="add">
        <pc:chgData name="Danielle Detering" userId="385b7343-7e51-4167-b40a-3bc9ed8e0e06" providerId="ADAL" clId="{97AF8094-302F-47CA-A074-B12AEACD68F5}" dt="2021-11-08T09:58:28.094" v="7884" actId="2890"/>
        <pc:sldMkLst>
          <pc:docMk/>
          <pc:sldMk cId="663705294" sldId="290"/>
        </pc:sldMkLst>
      </pc:sldChg>
      <pc:sldChg chg="modSp add mod modNotesTx">
        <pc:chgData name="Danielle Detering" userId="385b7343-7e51-4167-b40a-3bc9ed8e0e06" providerId="ADAL" clId="{97AF8094-302F-47CA-A074-B12AEACD68F5}" dt="2021-11-11T08:52:05.961" v="12133" actId="20577"/>
        <pc:sldMkLst>
          <pc:docMk/>
          <pc:sldMk cId="1942451743" sldId="291"/>
        </pc:sldMkLst>
        <pc:spChg chg="mod">
          <ac:chgData name="Danielle Detering" userId="385b7343-7e51-4167-b40a-3bc9ed8e0e06" providerId="ADAL" clId="{97AF8094-302F-47CA-A074-B12AEACD68F5}" dt="2021-11-08T10:32:26.170" v="9497"/>
          <ac:spMkLst>
            <pc:docMk/>
            <pc:sldMk cId="1942451743" sldId="291"/>
            <ac:spMk id="2" creationId="{6EA1BE83-E53E-4EC9-9933-4CD0155FA096}"/>
          </ac:spMkLst>
        </pc:spChg>
      </pc:sldChg>
      <pc:sldChg chg="addSp delSp modSp add mod ord modNotesTx">
        <pc:chgData name="Danielle Detering" userId="385b7343-7e51-4167-b40a-3bc9ed8e0e06" providerId="ADAL" clId="{97AF8094-302F-47CA-A074-B12AEACD68F5}" dt="2021-11-23T23:35:14.686" v="14505" actId="20577"/>
        <pc:sldMkLst>
          <pc:docMk/>
          <pc:sldMk cId="860156975" sldId="292"/>
        </pc:sldMkLst>
        <pc:spChg chg="add del mod">
          <ac:chgData name="Danielle Detering" userId="385b7343-7e51-4167-b40a-3bc9ed8e0e06" providerId="ADAL" clId="{97AF8094-302F-47CA-A074-B12AEACD68F5}" dt="2021-11-11T08:54:57.372" v="12148" actId="478"/>
          <ac:spMkLst>
            <pc:docMk/>
            <pc:sldMk cId="860156975" sldId="292"/>
            <ac:spMk id="14" creationId="{B3E34572-6362-4546-A0BB-8E551DF334F3}"/>
          </ac:spMkLst>
        </pc:spChg>
        <pc:spChg chg="mod">
          <ac:chgData name="Danielle Detering" userId="385b7343-7e51-4167-b40a-3bc9ed8e0e06" providerId="ADAL" clId="{97AF8094-302F-47CA-A074-B12AEACD68F5}" dt="2021-11-11T00:59:25.170" v="11841" actId="1076"/>
          <ac:spMkLst>
            <pc:docMk/>
            <pc:sldMk cId="860156975" sldId="292"/>
            <ac:spMk id="2645" creationId="{00000000-0000-0000-0000-000000000000}"/>
          </ac:spMkLst>
        </pc:spChg>
        <pc:spChg chg="del">
          <ac:chgData name="Danielle Detering" userId="385b7343-7e51-4167-b40a-3bc9ed8e0e06" providerId="ADAL" clId="{97AF8094-302F-47CA-A074-B12AEACD68F5}" dt="2021-11-11T00:58:51.575" v="11834" actId="478"/>
          <ac:spMkLst>
            <pc:docMk/>
            <pc:sldMk cId="860156975" sldId="292"/>
            <ac:spMk id="2646" creationId="{00000000-0000-0000-0000-000000000000}"/>
          </ac:spMkLst>
        </pc:spChg>
        <pc:spChg chg="del">
          <ac:chgData name="Danielle Detering" userId="385b7343-7e51-4167-b40a-3bc9ed8e0e06" providerId="ADAL" clId="{97AF8094-302F-47CA-A074-B12AEACD68F5}" dt="2021-11-11T00:58:51.575" v="11834" actId="478"/>
          <ac:spMkLst>
            <pc:docMk/>
            <pc:sldMk cId="860156975" sldId="292"/>
            <ac:spMk id="2653" creationId="{00000000-0000-0000-0000-000000000000}"/>
          </ac:spMkLst>
        </pc:spChg>
        <pc:spChg chg="del">
          <ac:chgData name="Danielle Detering" userId="385b7343-7e51-4167-b40a-3bc9ed8e0e06" providerId="ADAL" clId="{97AF8094-302F-47CA-A074-B12AEACD68F5}" dt="2021-11-11T00:58:51.575" v="11834" actId="478"/>
          <ac:spMkLst>
            <pc:docMk/>
            <pc:sldMk cId="860156975" sldId="292"/>
            <ac:spMk id="2656" creationId="{00000000-0000-0000-0000-000000000000}"/>
          </ac:spMkLst>
        </pc:spChg>
        <pc:grpChg chg="del">
          <ac:chgData name="Danielle Detering" userId="385b7343-7e51-4167-b40a-3bc9ed8e0e06" providerId="ADAL" clId="{97AF8094-302F-47CA-A074-B12AEACD68F5}" dt="2021-11-11T00:58:54.533" v="11835" actId="478"/>
          <ac:grpSpMkLst>
            <pc:docMk/>
            <pc:sldMk cId="860156975" sldId="292"/>
            <ac:grpSpMk id="2647" creationId="{00000000-0000-0000-0000-000000000000}"/>
          </ac:grpSpMkLst>
        </pc:grpChg>
        <pc:graphicFrameChg chg="add del mod modGraphic">
          <ac:chgData name="Danielle Detering" userId="385b7343-7e51-4167-b40a-3bc9ed8e0e06" providerId="ADAL" clId="{97AF8094-302F-47CA-A074-B12AEACD68F5}" dt="2021-11-11T08:54:09.738" v="12140" actId="1032"/>
          <ac:graphicFrameMkLst>
            <pc:docMk/>
            <pc:sldMk cId="860156975" sldId="292"/>
            <ac:graphicFrameMk id="2" creationId="{1B5F1FCF-F103-4450-BDA1-9957C2CF51F0}"/>
          </ac:graphicFrameMkLst>
        </pc:graphicFrameChg>
        <pc:graphicFrameChg chg="add mod modGraphic">
          <ac:chgData name="Danielle Detering" userId="385b7343-7e51-4167-b40a-3bc9ed8e0e06" providerId="ADAL" clId="{97AF8094-302F-47CA-A074-B12AEACD68F5}" dt="2021-11-23T08:47:38.871" v="14399" actId="20577"/>
          <ac:graphicFrameMkLst>
            <pc:docMk/>
            <pc:sldMk cId="860156975" sldId="292"/>
            <ac:graphicFrameMk id="3" creationId="{9ACBDA22-3DAE-40D1-B7F6-18B9E3C345B4}"/>
          </ac:graphicFrameMkLst>
        </pc:graphicFrameChg>
        <pc:cxnChg chg="del">
          <ac:chgData name="Danielle Detering" userId="385b7343-7e51-4167-b40a-3bc9ed8e0e06" providerId="ADAL" clId="{97AF8094-302F-47CA-A074-B12AEACD68F5}" dt="2021-11-11T00:58:51.575" v="11834" actId="478"/>
          <ac:cxnSpMkLst>
            <pc:docMk/>
            <pc:sldMk cId="860156975" sldId="292"/>
            <ac:cxnSpMk id="2654" creationId="{00000000-0000-0000-0000-000000000000}"/>
          </ac:cxnSpMkLst>
        </pc:cxnChg>
        <pc:cxnChg chg="del">
          <ac:chgData name="Danielle Detering" userId="385b7343-7e51-4167-b40a-3bc9ed8e0e06" providerId="ADAL" clId="{97AF8094-302F-47CA-A074-B12AEACD68F5}" dt="2021-11-11T00:58:51.575" v="11834" actId="478"/>
          <ac:cxnSpMkLst>
            <pc:docMk/>
            <pc:sldMk cId="860156975" sldId="292"/>
            <ac:cxnSpMk id="2655" creationId="{00000000-0000-0000-0000-000000000000}"/>
          </ac:cxnSpMkLst>
        </pc:cxnChg>
      </pc:sldChg>
      <pc:sldChg chg="modSp new del mod">
        <pc:chgData name="Danielle Detering" userId="385b7343-7e51-4167-b40a-3bc9ed8e0e06" providerId="ADAL" clId="{97AF8094-302F-47CA-A074-B12AEACD68F5}" dt="2021-11-11T00:57:42.949" v="11739" actId="2696"/>
        <pc:sldMkLst>
          <pc:docMk/>
          <pc:sldMk cId="2287374401" sldId="292"/>
        </pc:sldMkLst>
        <pc:spChg chg="mod">
          <ac:chgData name="Danielle Detering" userId="385b7343-7e51-4167-b40a-3bc9ed8e0e06" providerId="ADAL" clId="{97AF8094-302F-47CA-A074-B12AEACD68F5}" dt="2021-11-11T00:57:37.222" v="11738" actId="20577"/>
          <ac:spMkLst>
            <pc:docMk/>
            <pc:sldMk cId="2287374401" sldId="292"/>
            <ac:spMk id="2" creationId="{D224CB98-6A74-4671-B98C-8AAAD7707CC1}"/>
          </ac:spMkLst>
        </pc:spChg>
      </pc:sldChg>
      <pc:sldChg chg="delSp modSp add del mod">
        <pc:chgData name="Danielle Detering" userId="385b7343-7e51-4167-b40a-3bc9ed8e0e06" providerId="ADAL" clId="{97AF8094-302F-47CA-A074-B12AEACD68F5}" dt="2021-11-13T09:07:06.418" v="14279" actId="2696"/>
        <pc:sldMkLst>
          <pc:docMk/>
          <pc:sldMk cId="1424084774" sldId="293"/>
        </pc:sldMkLst>
        <pc:graphicFrameChg chg="del mod">
          <ac:chgData name="Danielle Detering" userId="385b7343-7e51-4167-b40a-3bc9ed8e0e06" providerId="ADAL" clId="{97AF8094-302F-47CA-A074-B12AEACD68F5}" dt="2021-11-13T09:04:33.592" v="14273" actId="21"/>
          <ac:graphicFrameMkLst>
            <pc:docMk/>
            <pc:sldMk cId="1424084774" sldId="293"/>
            <ac:graphicFrameMk id="2" creationId="{27BDBCEC-A48E-4D34-A541-D5DA686B272F}"/>
          </ac:graphicFrameMkLst>
        </pc:graphicFrameChg>
      </pc:sldChg>
      <pc:sldChg chg="modSp new del mod">
        <pc:chgData name="Danielle Detering" userId="385b7343-7e51-4167-b40a-3bc9ed8e0e06" providerId="ADAL" clId="{97AF8094-302F-47CA-A074-B12AEACD68F5}" dt="2021-11-11T01:03:44.732" v="11924" actId="2696"/>
        <pc:sldMkLst>
          <pc:docMk/>
          <pc:sldMk cId="1620132414" sldId="293"/>
        </pc:sldMkLst>
        <pc:spChg chg="mod">
          <ac:chgData name="Danielle Detering" userId="385b7343-7e51-4167-b40a-3bc9ed8e0e06" providerId="ADAL" clId="{97AF8094-302F-47CA-A074-B12AEACD68F5}" dt="2021-11-11T01:03:29.523" v="11923"/>
          <ac:spMkLst>
            <pc:docMk/>
            <pc:sldMk cId="1620132414" sldId="293"/>
            <ac:spMk id="3" creationId="{3AD1E8ED-9B8D-4F0B-AABD-60DF21FA41B1}"/>
          </ac:spMkLst>
        </pc:spChg>
      </pc:sldChg>
      <pc:sldChg chg="addSp delSp modSp new del mod">
        <pc:chgData name="Danielle Detering" userId="385b7343-7e51-4167-b40a-3bc9ed8e0e06" providerId="ADAL" clId="{97AF8094-302F-47CA-A074-B12AEACD68F5}" dt="2021-11-13T09:13:42.234" v="14333" actId="2696"/>
        <pc:sldMkLst>
          <pc:docMk/>
          <pc:sldMk cId="2269994353" sldId="294"/>
        </pc:sldMkLst>
        <pc:spChg chg="del">
          <ac:chgData name="Danielle Detering" userId="385b7343-7e51-4167-b40a-3bc9ed8e0e06" providerId="ADAL" clId="{97AF8094-302F-47CA-A074-B12AEACD68F5}" dt="2021-11-13T09:05:07.314" v="14277" actId="478"/>
          <ac:spMkLst>
            <pc:docMk/>
            <pc:sldMk cId="2269994353" sldId="294"/>
            <ac:spMk id="3" creationId="{96F8BC47-C59C-4F98-8DC3-29AE5A615927}"/>
          </ac:spMkLst>
        </pc:spChg>
        <pc:graphicFrameChg chg="add mod">
          <ac:chgData name="Danielle Detering" userId="385b7343-7e51-4167-b40a-3bc9ed8e0e06" providerId="ADAL" clId="{97AF8094-302F-47CA-A074-B12AEACD68F5}" dt="2021-11-13T09:05:12.157" v="14278" actId="1076"/>
          <ac:graphicFrameMkLst>
            <pc:docMk/>
            <pc:sldMk cId="2269994353" sldId="294"/>
            <ac:graphicFrameMk id="5" creationId="{77F10A47-7825-4CA2-98FF-E691D8C1F5F1}"/>
          </ac:graphicFrameMkLst>
        </pc:graphicFrameChg>
      </pc:sldChg>
      <pc:sldMasterChg chg="delSldLayout">
        <pc:chgData name="Danielle Detering" userId="385b7343-7e51-4167-b40a-3bc9ed8e0e06" providerId="ADAL" clId="{97AF8094-302F-47CA-A074-B12AEACD68F5}" dt="2021-11-06T08:04:19.874" v="160" actId="2696"/>
        <pc:sldMasterMkLst>
          <pc:docMk/>
          <pc:sldMasterMk cId="0" sldId="2147483648"/>
        </pc:sldMasterMkLst>
        <pc:sldLayoutChg chg="del">
          <pc:chgData name="Danielle Detering" userId="385b7343-7e51-4167-b40a-3bc9ed8e0e06" providerId="ADAL" clId="{97AF8094-302F-47CA-A074-B12AEACD68F5}" dt="2021-11-06T08:04:19.874" v="160" actId="2696"/>
          <pc:sldLayoutMkLst>
            <pc:docMk/>
            <pc:sldMasterMk cId="0" sldId="2147483648"/>
            <pc:sldLayoutMk cId="0" sldId="2147483650"/>
          </pc:sldLayoutMkLst>
        </pc:sldLayoutChg>
      </pc:sldMasterChg>
      <pc:sldMasterChg chg="delSldLayout">
        <pc:chgData name="Danielle Detering" userId="385b7343-7e51-4167-b40a-3bc9ed8e0e06" providerId="ADAL" clId="{97AF8094-302F-47CA-A074-B12AEACD68F5}" dt="2021-11-06T08:32:35.111" v="1892" actId="2696"/>
        <pc:sldMasterMkLst>
          <pc:docMk/>
          <pc:sldMasterMk cId="0" sldId="2147483751"/>
        </pc:sldMasterMkLst>
        <pc:sldLayoutChg chg="del">
          <pc:chgData name="Danielle Detering" userId="385b7343-7e51-4167-b40a-3bc9ed8e0e06" providerId="ADAL" clId="{97AF8094-302F-47CA-A074-B12AEACD68F5}" dt="2021-11-06T08:32:35.111" v="1892" actId="2696"/>
          <pc:sldLayoutMkLst>
            <pc:docMk/>
            <pc:sldMasterMk cId="0" sldId="2147483751"/>
            <pc:sldLayoutMk cId="0" sldId="2147483756"/>
          </pc:sldLayoutMkLst>
        </pc:sldLayoutChg>
      </pc:sldMasterChg>
      <pc:sldMasterChg chg="del delSldLayout">
        <pc:chgData name="Danielle Detering" userId="385b7343-7e51-4167-b40a-3bc9ed8e0e06" providerId="ADAL" clId="{97AF8094-302F-47CA-A074-B12AEACD68F5}" dt="2021-11-06T09:25:39.002" v="6332" actId="2696"/>
        <pc:sldMasterMkLst>
          <pc:docMk/>
          <pc:sldMasterMk cId="0" sldId="2147483777"/>
        </pc:sldMasterMkLst>
        <pc:sldLayoutChg chg="del">
          <pc:chgData name="Danielle Detering" userId="385b7343-7e51-4167-b40a-3bc9ed8e0e06" providerId="ADAL" clId="{97AF8094-302F-47CA-A074-B12AEACD68F5}" dt="2021-11-06T09:25:39.002" v="6332" actId="2696"/>
          <pc:sldLayoutMkLst>
            <pc:docMk/>
            <pc:sldMasterMk cId="0" sldId="2147483777"/>
            <pc:sldLayoutMk cId="0" sldId="2147483778"/>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79"/>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0"/>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1"/>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2"/>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3"/>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4"/>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5"/>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6"/>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7"/>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8"/>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9"/>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0"/>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1"/>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2"/>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3"/>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4"/>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5"/>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6"/>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7"/>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8"/>
          </pc:sldLayoutMkLst>
        </pc:sldLayoutChg>
      </pc:sldMasterChg>
    </pc:docChg>
  </pc:docChgLst>
  <pc:docChgLst>
    <pc:chgData name="Kevin Lee (Developer Programs)" userId="S::kevinlee@nvidia.com::f47351a6-0e28-4941-b6cd-419bf959951c" providerId="AD" clId="Web-{BD6D7B15-D0D9-252C-21B0-98C9DF2A2D6B}"/>
    <pc:docChg chg="mod modSld">
      <pc:chgData name="Kevin Lee (Developer Programs)" userId="S::kevinlee@nvidia.com::f47351a6-0e28-4941-b6cd-419bf959951c" providerId="AD" clId="Web-{BD6D7B15-D0D9-252C-21B0-98C9DF2A2D6B}" dt="2021-11-11T20:04:07.884" v="307"/>
      <pc:docMkLst>
        <pc:docMk/>
      </pc:docMkLst>
      <pc:sldChg chg="addSp modSp addCm delCm modCm">
        <pc:chgData name="Kevin Lee (Developer Programs)" userId="S::kevinlee@nvidia.com::f47351a6-0e28-4941-b6cd-419bf959951c" providerId="AD" clId="Web-{BD6D7B15-D0D9-252C-21B0-98C9DF2A2D6B}" dt="2021-11-11T19:37:10.088" v="289"/>
        <pc:sldMkLst>
          <pc:docMk/>
          <pc:sldMk cId="0" sldId="257"/>
        </pc:sldMkLst>
        <pc:spChg chg="mod">
          <ac:chgData name="Kevin Lee (Developer Programs)" userId="S::kevinlee@nvidia.com::f47351a6-0e28-4941-b6cd-419bf959951c" providerId="AD" clId="Web-{BD6D7B15-D0D9-252C-21B0-98C9DF2A2D6B}" dt="2021-11-11T19:18:59.827" v="3" actId="20577"/>
          <ac:spMkLst>
            <pc:docMk/>
            <pc:sldMk cId="0" sldId="257"/>
            <ac:spMk id="2295" creationId="{00000000-0000-0000-0000-000000000000}"/>
          </ac:spMkLst>
        </pc:spChg>
        <pc:graphicFrameChg chg="add mod modGraphic">
          <ac:chgData name="Kevin Lee (Developer Programs)" userId="S::kevinlee@nvidia.com::f47351a6-0e28-4941-b6cd-419bf959951c" providerId="AD" clId="Web-{BD6D7B15-D0D9-252C-21B0-98C9DF2A2D6B}" dt="2021-11-11T19:26:17.872" v="275"/>
          <ac:graphicFrameMkLst>
            <pc:docMk/>
            <pc:sldMk cId="0" sldId="257"/>
            <ac:graphicFrameMk id="2" creationId="{27BDBCEC-A48E-4D34-A541-D5DA686B272F}"/>
          </ac:graphicFrameMkLst>
        </pc:graphicFrameChg>
      </pc:sldChg>
      <pc:sldChg chg="addSp modSp addCm">
        <pc:chgData name="Kevin Lee (Developer Programs)" userId="S::kevinlee@nvidia.com::f47351a6-0e28-4941-b6cd-419bf959951c" providerId="AD" clId="Web-{BD6D7B15-D0D9-252C-21B0-98C9DF2A2D6B}" dt="2021-11-11T19:33:53.981" v="282"/>
        <pc:sldMkLst>
          <pc:docMk/>
          <pc:sldMk cId="0" sldId="258"/>
        </pc:sldMkLst>
        <pc:cxnChg chg="add mod">
          <ac:chgData name="Kevin Lee (Developer Programs)" userId="S::kevinlee@nvidia.com::f47351a6-0e28-4941-b6cd-419bf959951c" providerId="AD" clId="Web-{BD6D7B15-D0D9-252C-21B0-98C9DF2A2D6B}" dt="2021-11-11T19:33:53.981" v="282"/>
          <ac:cxnSpMkLst>
            <pc:docMk/>
            <pc:sldMk cId="0" sldId="258"/>
            <ac:cxnSpMk id="2" creationId="{E6B90851-9C3A-403B-A4A5-97F446510D5A}"/>
          </ac:cxnSpMkLst>
        </pc:cxnChg>
      </pc:sldChg>
      <pc:sldChg chg="addCm modNotes">
        <pc:chgData name="Kevin Lee (Developer Programs)" userId="S::kevinlee@nvidia.com::f47351a6-0e28-4941-b6cd-419bf959951c" providerId="AD" clId="Web-{BD6D7B15-D0D9-252C-21B0-98C9DF2A2D6B}" dt="2021-11-11T19:36:21.897" v="285"/>
        <pc:sldMkLst>
          <pc:docMk/>
          <pc:sldMk cId="0" sldId="259"/>
        </pc:sldMkLst>
      </pc:sldChg>
      <pc:sldChg chg="modSp">
        <pc:chgData name="Kevin Lee (Developer Programs)" userId="S::kevinlee@nvidia.com::f47351a6-0e28-4941-b6cd-419bf959951c" providerId="AD" clId="Web-{BD6D7B15-D0D9-252C-21B0-98C9DF2A2D6B}" dt="2021-11-11T19:49:30.387" v="302" actId="20577"/>
        <pc:sldMkLst>
          <pc:docMk/>
          <pc:sldMk cId="0" sldId="260"/>
        </pc:sldMkLst>
        <pc:spChg chg="mod">
          <ac:chgData name="Kevin Lee (Developer Programs)" userId="S::kevinlee@nvidia.com::f47351a6-0e28-4941-b6cd-419bf959951c" providerId="AD" clId="Web-{BD6D7B15-D0D9-252C-21B0-98C9DF2A2D6B}" dt="2021-11-11T19:49:30.387" v="302" actId="20577"/>
          <ac:spMkLst>
            <pc:docMk/>
            <pc:sldMk cId="0" sldId="260"/>
            <ac:spMk id="2408" creationId="{00000000-0000-0000-0000-000000000000}"/>
          </ac:spMkLst>
        </pc:spChg>
      </pc:sldChg>
      <pc:sldChg chg="addCm">
        <pc:chgData name="Kevin Lee (Developer Programs)" userId="S::kevinlee@nvidia.com::f47351a6-0e28-4941-b6cd-419bf959951c" providerId="AD" clId="Web-{BD6D7B15-D0D9-252C-21B0-98C9DF2A2D6B}" dt="2021-11-11T19:58:33.142" v="306"/>
        <pc:sldMkLst>
          <pc:docMk/>
          <pc:sldMk cId="0" sldId="261"/>
        </pc:sldMkLst>
      </pc:sldChg>
      <pc:sldChg chg="addCm modCm">
        <pc:chgData name="Kevin Lee (Developer Programs)" userId="S::kevinlee@nvidia.com::f47351a6-0e28-4941-b6cd-419bf959951c" providerId="AD" clId="Web-{BD6D7B15-D0D9-252C-21B0-98C9DF2A2D6B}" dt="2021-11-11T19:47:02.049" v="296"/>
        <pc:sldMkLst>
          <pc:docMk/>
          <pc:sldMk cId="0" sldId="262"/>
        </pc:sldMkLst>
      </pc:sldChg>
      <pc:sldChg chg="addCm">
        <pc:chgData name="Kevin Lee (Developer Programs)" userId="S::kevinlee@nvidia.com::f47351a6-0e28-4941-b6cd-419bf959951c" providerId="AD" clId="Web-{BD6D7B15-D0D9-252C-21B0-98C9DF2A2D6B}" dt="2021-11-11T19:54:07.359" v="305"/>
        <pc:sldMkLst>
          <pc:docMk/>
          <pc:sldMk cId="0" sldId="265"/>
        </pc:sldMkLst>
      </pc:sldChg>
      <pc:sldChg chg="addCm">
        <pc:chgData name="Kevin Lee (Developer Programs)" userId="S::kevinlee@nvidia.com::f47351a6-0e28-4941-b6cd-419bf959951c" providerId="AD" clId="Web-{BD6D7B15-D0D9-252C-21B0-98C9DF2A2D6B}" dt="2021-11-11T19:52:24.930" v="304"/>
        <pc:sldMkLst>
          <pc:docMk/>
          <pc:sldMk cId="0" sldId="274"/>
        </pc:sldMkLst>
      </pc:sldChg>
      <pc:sldChg chg="addCm delCm">
        <pc:chgData name="Kevin Lee (Developer Programs)" userId="S::kevinlee@nvidia.com::f47351a6-0e28-4941-b6cd-419bf959951c" providerId="AD" clId="Web-{BD6D7B15-D0D9-252C-21B0-98C9DF2A2D6B}" dt="2021-11-11T19:37:33.824" v="291"/>
        <pc:sldMkLst>
          <pc:docMk/>
          <pc:sldMk cId="0" sldId="277"/>
        </pc:sldMkLst>
      </pc:sldChg>
      <pc:sldChg chg="addCm">
        <pc:chgData name="Kevin Lee (Developer Programs)" userId="S::kevinlee@nvidia.com::f47351a6-0e28-4941-b6cd-419bf959951c" providerId="AD" clId="Web-{BD6D7B15-D0D9-252C-21B0-98C9DF2A2D6B}" dt="2021-11-11T20:04:07.884" v="307"/>
        <pc:sldMkLst>
          <pc:docMk/>
          <pc:sldMk cId="0" sldId="2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24F23B-8BDB-4A9D-AE0B-6BE131C2AD9D}"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US"/>
        </a:p>
      </dgm:t>
    </dgm:pt>
    <dgm:pt modelId="{BE1AD1BA-5C33-4D1D-88B8-B22D2E3F2463}" type="parTrans" cxnId="{EAD9E4CE-A383-4025-AD47-B3C92FACC761}">
      <dgm:prSet/>
      <dgm:spPr/>
      <dgm:t>
        <a:bodyPr/>
        <a:lstStyle/>
        <a:p>
          <a:endParaRPr lang="en-US">
            <a:solidFill>
              <a:schemeClr val="bg2"/>
            </a:solidFill>
          </a:endParaRPr>
        </a:p>
      </dgm:t>
    </dgm:pt>
    <dgm:pt modelId="{F31585E2-B1F9-48FC-92F6-F9C12E673122}">
      <dgm:prSet phldrT="[Tex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pPr>
            <a:buFont typeface="+mj-lt"/>
            <a:buAutoNum type="arabicPeriod"/>
          </a:pPr>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1：入门指南</a:t>
          </a:r>
          <a:endParaRPr lang="en-US" sz="1400" baseline="0" dirty="0">
            <a:solidFill>
              <a:schemeClr val="bg2"/>
            </a:solidFill>
            <a:latin typeface="Trebuchet MS" panose="020B0603020202020204" pitchFamily="34" charset="0"/>
            <a:ea typeface="黑体" panose="02010609060101010101" pitchFamily="49" charset="-122"/>
          </a:endParaRPr>
        </a:p>
      </dgm:t>
    </dgm:pt>
    <dgm:pt modelId="{3AD6A876-55DE-4A75-A9D5-FE7C706968C0}" type="parTrans" cxnId="{AE94762E-3B4B-41F8-AB96-FDB38CDC2696}">
      <dgm:prSet/>
      <dgm:spPr/>
      <dgm:t>
        <a:bodyPr/>
        <a:lstStyle/>
        <a:p>
          <a:endParaRPr lang="en-US">
            <a:solidFill>
              <a:schemeClr val="bg2"/>
            </a:solidFill>
          </a:endParaRPr>
        </a:p>
      </dgm:t>
    </dgm:pt>
    <dgm:pt modelId="{890E4FAC-A610-414C-9911-81C03AC07450}">
      <dgm:prSet phldrT="[Tex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pPr>
            <a:buFont typeface="Arial" panose="020B0604020202020204" pitchFamily="34" charset="0"/>
            <a:buChar char="•"/>
          </a:pPr>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Docker 上的 Triton</a:t>
          </a:r>
          <a:endParaRPr lang="en-US" baseline="0" dirty="0">
            <a:solidFill>
              <a:schemeClr val="bg2"/>
            </a:solidFill>
            <a:latin typeface="Trebuchet MS" panose="020B0603020202020204" pitchFamily="34" charset="0"/>
            <a:ea typeface="黑体" panose="02010609060101010101" pitchFamily="49" charset="-122"/>
          </a:endParaRPr>
        </a:p>
      </dgm:t>
    </dgm:pt>
    <dgm:pt modelId="{CC2DD8F5-D825-41FC-A5CC-835B59A69489}" type="sibTrans" cxnId="{AE94762E-3B4B-41F8-AB96-FDB38CDC2696}">
      <dgm:prSet/>
      <dgm:spPr/>
      <dgm:t>
        <a:bodyPr/>
        <a:lstStyle/>
        <a:p>
          <a:endParaRPr lang="en-US">
            <a:solidFill>
              <a:schemeClr val="bg2"/>
            </a:solidFill>
          </a:endParaRPr>
        </a:p>
      </dgm:t>
    </dgm:pt>
    <dgm:pt modelId="{04BF7F2E-4115-40B4-BC3C-F2F336F44F6D}" type="sibTrans" cxnId="{EAD9E4CE-A383-4025-AD47-B3C92FACC761}">
      <dgm:prSet/>
      <dgm:spPr>
        <a:noFill/>
        <a:ln w="9525" cap="flat" cmpd="sng" algn="ctr">
          <a:solidFill>
            <a:schemeClr val="accent1">
              <a:hueOff val="0"/>
              <a:satOff val="0"/>
              <a:lumOff val="0"/>
              <a:alphaOff val="0"/>
            </a:schemeClr>
          </a:solidFill>
          <a:prstDash val="solid"/>
          <a:tailEnd type="arrow"/>
        </a:ln>
      </dgm:spPr>
      <dgm:t>
        <a:bodyPr/>
        <a:lstStyle/>
        <a:p>
          <a:endParaRPr lang="en-US">
            <a:solidFill>
              <a:schemeClr val="bg2"/>
            </a:solidFill>
          </a:endParaRPr>
        </a:p>
      </dgm:t>
    </dgm:pt>
    <dgm:pt modelId="{168E3410-AE96-4773-A799-A1D8D77502EB}" type="parTrans" cxnId="{3075E25E-7566-4F12-87DA-835F5DE65B14}">
      <dgm:prSet/>
      <dgm:spPr/>
      <dgm:t>
        <a:bodyPr/>
        <a:lstStyle/>
        <a:p>
          <a:endParaRPr lang="en-US">
            <a:solidFill>
              <a:schemeClr val="bg2"/>
            </a:solidFill>
          </a:endParaRPr>
        </a:p>
      </dgm:t>
    </dgm:pt>
    <dgm:pt modelId="{BFA99CC4-EF1E-4DFA-957E-6312F4C62140}">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2：简单的 PyTorch 模型</a:t>
          </a:r>
          <a:endParaRPr lang="en-US" sz="1400" baseline="0" dirty="0">
            <a:solidFill>
              <a:schemeClr val="bg2"/>
            </a:solidFill>
            <a:latin typeface="Trebuchet MS" panose="020B0603020202020204" pitchFamily="34" charset="0"/>
            <a:ea typeface="黑体" panose="02010609060101010101" pitchFamily="49" charset="-122"/>
          </a:endParaRPr>
        </a:p>
      </dgm:t>
    </dgm:pt>
    <dgm:pt modelId="{B1D89C3F-9A93-4E8C-BC76-A8DCFCF266BE}" type="parTrans" cxnId="{1FE914D8-1497-4DBA-94D0-F371D6BD3BB8}">
      <dgm:prSet/>
      <dgm:spPr/>
      <dgm:t>
        <a:bodyPr/>
        <a:lstStyle/>
        <a:p>
          <a:endParaRPr lang="en-US">
            <a:solidFill>
              <a:schemeClr val="bg2"/>
            </a:solidFill>
          </a:endParaRPr>
        </a:p>
      </dgm:t>
    </dgm:pt>
    <dgm:pt modelId="{D112F7FB-3AF1-4C6B-B719-32694177A236}">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创建配置文件</a:t>
          </a:r>
          <a:endParaRPr lang="en-US" baseline="0" dirty="0">
            <a:solidFill>
              <a:schemeClr val="bg2"/>
            </a:solidFill>
            <a:latin typeface="Trebuchet MS" panose="020B0603020202020204" pitchFamily="34" charset="0"/>
            <a:ea typeface="黑体" panose="02010609060101010101" pitchFamily="49" charset="-122"/>
          </a:endParaRPr>
        </a:p>
      </dgm:t>
    </dgm:pt>
    <dgm:pt modelId="{CC6AF403-02B3-4081-B5EE-D6ED38E50A64}" type="sibTrans" cxnId="{1FE914D8-1497-4DBA-94D0-F371D6BD3BB8}">
      <dgm:prSet/>
      <dgm:spPr/>
      <dgm:t>
        <a:bodyPr/>
        <a:lstStyle/>
        <a:p>
          <a:endParaRPr lang="en-US">
            <a:solidFill>
              <a:schemeClr val="bg2"/>
            </a:solidFill>
          </a:endParaRPr>
        </a:p>
      </dgm:t>
    </dgm:pt>
    <dgm:pt modelId="{3874C580-540B-465E-9856-C46FADCFA2E6}" type="sibTrans" cxnId="{3075E25E-7566-4F12-87DA-835F5DE65B14}">
      <dgm:prSet/>
      <dgm:spPr>
        <a:noFill/>
        <a:ln w="9525" cap="flat" cmpd="sng" algn="ctr">
          <a:solidFill>
            <a:schemeClr val="accent1">
              <a:hueOff val="0"/>
              <a:satOff val="0"/>
              <a:lumOff val="0"/>
              <a:alphaOff val="0"/>
            </a:schemeClr>
          </a:solidFill>
          <a:prstDash val="solid"/>
          <a:tailEnd type="arrow"/>
        </a:ln>
      </dgm:spPr>
      <dgm:t>
        <a:bodyPr/>
        <a:lstStyle/>
        <a:p>
          <a:endParaRPr lang="en-US">
            <a:solidFill>
              <a:schemeClr val="bg2"/>
            </a:solidFill>
          </a:endParaRPr>
        </a:p>
      </dgm:t>
    </dgm:pt>
    <dgm:pt modelId="{A24C65F4-E60A-4098-AC97-2B7E9BC3A387}" type="parTrans" cxnId="{EA412D42-EF67-4400-AEBF-F0A54E9DC4E8}">
      <dgm:prSet/>
      <dgm:spPr/>
      <dgm:t>
        <a:bodyPr/>
        <a:lstStyle/>
        <a:p>
          <a:endParaRPr lang="en-US">
            <a:solidFill>
              <a:schemeClr val="bg2"/>
            </a:solidFill>
          </a:endParaRPr>
        </a:p>
      </dgm:t>
    </dgm:pt>
    <dgm:pt modelId="{53C19C7B-FB95-4B8A-A8E6-649E642059C7}">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3：HuggingFace 模型</a:t>
          </a:r>
          <a:endParaRPr lang="en-US" sz="1400" baseline="0" dirty="0">
            <a:solidFill>
              <a:schemeClr val="bg2"/>
            </a:solidFill>
            <a:latin typeface="Trebuchet MS" panose="020B0603020202020204" pitchFamily="34" charset="0"/>
            <a:ea typeface="黑体" panose="02010609060101010101" pitchFamily="49" charset="-122"/>
          </a:endParaRPr>
        </a:p>
      </dgm:t>
    </dgm:pt>
    <dgm:pt modelId="{CE5B031A-84BB-45C4-92DC-A8326CC3C0F7}" type="parTrans" cxnId="{B06AC5B7-A3CF-4277-A34F-6AE1EFDEFC57}">
      <dgm:prSet/>
      <dgm:spPr/>
      <dgm:t>
        <a:bodyPr/>
        <a:lstStyle/>
        <a:p>
          <a:endParaRPr lang="en-US">
            <a:solidFill>
              <a:schemeClr val="bg2"/>
            </a:solidFill>
          </a:endParaRPr>
        </a:p>
      </dgm:t>
    </dgm:pt>
    <dgm:pt modelId="{F0EC29E6-0A7C-4FE2-976C-F6BF572542C2}">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更复杂的示例</a:t>
          </a:r>
          <a:endParaRPr lang="en-US" baseline="0" dirty="0">
            <a:solidFill>
              <a:schemeClr val="bg2"/>
            </a:solidFill>
            <a:latin typeface="Trebuchet MS" panose="020B0603020202020204" pitchFamily="34" charset="0"/>
            <a:ea typeface="黑体" panose="02010609060101010101" pitchFamily="49" charset="-122"/>
          </a:endParaRPr>
        </a:p>
      </dgm:t>
    </dgm:pt>
    <dgm:pt modelId="{5AB11EAE-DC4E-408D-8375-AE22A9D5AFB7}" type="sibTrans" cxnId="{B06AC5B7-A3CF-4277-A34F-6AE1EFDEFC57}">
      <dgm:prSet/>
      <dgm:spPr/>
      <dgm:t>
        <a:bodyPr/>
        <a:lstStyle/>
        <a:p>
          <a:endParaRPr lang="en-US">
            <a:solidFill>
              <a:schemeClr val="bg2"/>
            </a:solidFill>
          </a:endParaRPr>
        </a:p>
      </dgm:t>
    </dgm:pt>
    <dgm:pt modelId="{BF3F5CDB-7E41-47B3-823E-FCD28BDB52F1}" type="sibTrans" cxnId="{EA412D42-EF67-4400-AEBF-F0A54E9DC4E8}">
      <dgm:prSet/>
      <dgm:spPr>
        <a:noFill/>
        <a:ln w="9525" cap="flat" cmpd="sng" algn="ctr">
          <a:solidFill>
            <a:schemeClr val="accent1">
              <a:hueOff val="0"/>
              <a:satOff val="0"/>
              <a:lumOff val="0"/>
              <a:alphaOff val="0"/>
            </a:schemeClr>
          </a:solidFill>
          <a:prstDash val="solid"/>
          <a:tailEnd type="arrow"/>
        </a:ln>
      </dgm:spPr>
      <dgm:t>
        <a:bodyPr/>
        <a:lstStyle/>
        <a:p>
          <a:endParaRPr lang="en-US">
            <a:solidFill>
              <a:schemeClr val="bg2"/>
            </a:solidFill>
          </a:endParaRPr>
        </a:p>
      </dgm:t>
    </dgm:pt>
    <dgm:pt modelId="{5C991948-1083-49C8-9691-C2F6CAF2875A}" type="parTrans" cxnId="{0811FA35-BAED-4394-AAC8-6EE64F5B6C08}">
      <dgm:prSet/>
      <dgm:spPr/>
      <dgm:t>
        <a:bodyPr/>
        <a:lstStyle/>
        <a:p>
          <a:endParaRPr lang="en-US">
            <a:solidFill>
              <a:schemeClr val="bg2"/>
            </a:solidFill>
          </a:endParaRPr>
        </a:p>
      </dgm:t>
    </dgm:pt>
    <dgm:pt modelId="{EE893DA4-94E6-4B62-BB22-DE60DBE346BF}">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4：简单的 TensorFlow </a:t>
          </a:r>
          <a:b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a:t>
          </a:r>
          <a:endParaRPr lang="en-US" sz="1400" baseline="0" dirty="0">
            <a:solidFill>
              <a:schemeClr val="bg2"/>
            </a:solidFill>
            <a:latin typeface="Trebuchet MS" panose="020B0603020202020204" pitchFamily="34" charset="0"/>
            <a:ea typeface="黑体" panose="02010609060101010101" pitchFamily="49" charset="-122"/>
          </a:endParaRPr>
        </a:p>
      </dgm:t>
    </dgm:pt>
    <dgm:pt modelId="{52DEB70C-2C3D-44B9-ADB8-52E794AC258F}" type="parTrans" cxnId="{4CB45850-5E69-4185-9758-E15AB1958044}">
      <dgm:prSet/>
      <dgm:spPr/>
      <dgm:t>
        <a:bodyPr/>
        <a:lstStyle/>
        <a:p>
          <a:endParaRPr lang="en-US">
            <a:solidFill>
              <a:schemeClr val="bg2"/>
            </a:solidFill>
          </a:endParaRPr>
        </a:p>
      </dgm:t>
    </dgm:pt>
    <dgm:pt modelId="{DFE9AB2B-668F-470B-BE61-4D43EA8E4F6F}">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框架差异</a:t>
          </a:r>
        </a:p>
      </dgm:t>
    </dgm:pt>
    <dgm:pt modelId="{330FBFF1-33D6-4C10-96E2-3B30B69916D2}" type="sibTrans" cxnId="{4CB45850-5E69-4185-9758-E15AB1958044}">
      <dgm:prSet/>
      <dgm:spPr/>
      <dgm:t>
        <a:bodyPr/>
        <a:lstStyle/>
        <a:p>
          <a:endParaRPr lang="en-US">
            <a:solidFill>
              <a:schemeClr val="bg2"/>
            </a:solidFill>
          </a:endParaRPr>
        </a:p>
      </dgm:t>
    </dgm:pt>
    <dgm:pt modelId="{09AA25BD-479E-4896-872C-D913FB9E3B55}" type="sibTrans" cxnId="{0811FA35-BAED-4394-AAC8-6EE64F5B6C08}">
      <dgm:prSet/>
      <dgm:spPr>
        <a:noFill/>
        <a:ln w="9525" cap="flat" cmpd="sng" algn="ctr">
          <a:solidFill>
            <a:schemeClr val="accent1">
              <a:hueOff val="0"/>
              <a:satOff val="0"/>
              <a:lumOff val="0"/>
              <a:alphaOff val="0"/>
            </a:schemeClr>
          </a:solidFill>
          <a:prstDash val="solid"/>
          <a:tailEnd type="arrow"/>
        </a:ln>
      </dgm:spPr>
      <dgm:t>
        <a:bodyPr/>
        <a:lstStyle/>
        <a:p>
          <a:endParaRPr lang="en-US">
            <a:solidFill>
              <a:schemeClr val="bg2"/>
            </a:solidFill>
          </a:endParaRPr>
        </a:p>
      </dgm:t>
    </dgm:pt>
    <dgm:pt modelId="{DEAA315A-8B66-4153-B6CF-A33CA67F7881}" type="parTrans" cxnId="{FE5691BC-CB4D-4F4B-98E5-AA0EB1845530}">
      <dgm:prSet/>
      <dgm:spPr/>
      <dgm:t>
        <a:bodyPr/>
        <a:lstStyle/>
        <a:p>
          <a:endParaRPr lang="en-US">
            <a:solidFill>
              <a:schemeClr val="bg2"/>
            </a:solidFill>
          </a:endParaRPr>
        </a:p>
      </dgm:t>
    </dgm:pt>
    <dgm:pt modelId="{95ED19B2-3B18-4DCF-8FC3-31C63F52B0DF}">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5：简单的 TensorRT 模型</a:t>
          </a:r>
          <a:endParaRPr lang="en-US" sz="1400" baseline="0" dirty="0">
            <a:solidFill>
              <a:schemeClr val="bg2"/>
            </a:solidFill>
            <a:latin typeface="Trebuchet MS" panose="020B0603020202020204" pitchFamily="34" charset="0"/>
            <a:ea typeface="黑体" panose="02010609060101010101" pitchFamily="49" charset="-122"/>
          </a:endParaRPr>
        </a:p>
      </dgm:t>
    </dgm:pt>
    <dgm:pt modelId="{6A3FF308-522C-41F2-A0AA-61FABA659E8F}" type="parTrans" cxnId="{3D55F241-C95C-4606-8FD7-B816E2A04BF2}">
      <dgm:prSet/>
      <dgm:spPr/>
      <dgm:t>
        <a:bodyPr/>
        <a:lstStyle/>
        <a:p>
          <a:endParaRPr lang="en-US">
            <a:solidFill>
              <a:schemeClr val="bg2"/>
            </a:solidFill>
          </a:endParaRPr>
        </a:p>
      </dgm:t>
    </dgm:pt>
    <dgm:pt modelId="{F51E735C-224E-4B1E-8F62-A1A7DC636433}">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从 ONNX 到 TensorRT 的模型</a:t>
          </a:r>
          <a:br>
            <a:rPr lang="en-US" alt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转换</a:t>
          </a:r>
          <a:endParaRPr lang="en-US" baseline="0" dirty="0">
            <a:solidFill>
              <a:schemeClr val="bg2"/>
            </a:solidFill>
            <a:latin typeface="Trebuchet MS" panose="020B0603020202020204" pitchFamily="34" charset="0"/>
            <a:ea typeface="黑体" panose="02010609060101010101" pitchFamily="49" charset="-122"/>
          </a:endParaRPr>
        </a:p>
      </dgm:t>
    </dgm:pt>
    <dgm:pt modelId="{5E9D04EE-42CE-4362-B874-10279187751B}" type="sibTrans" cxnId="{3D55F241-C95C-4606-8FD7-B816E2A04BF2}">
      <dgm:prSet/>
      <dgm:spPr/>
      <dgm:t>
        <a:bodyPr/>
        <a:lstStyle/>
        <a:p>
          <a:endParaRPr lang="en-US">
            <a:solidFill>
              <a:schemeClr val="bg2"/>
            </a:solidFill>
          </a:endParaRPr>
        </a:p>
      </dgm:t>
    </dgm:pt>
    <dgm:pt modelId="{735D77F8-59C5-4415-B725-CD2402959769}" type="sibTrans" cxnId="{FE5691BC-CB4D-4F4B-98E5-AA0EB1845530}">
      <dgm:prSet/>
      <dgm:spPr>
        <a:noFill/>
        <a:ln w="9525" cap="flat" cmpd="sng" algn="ctr">
          <a:solidFill>
            <a:schemeClr val="accent1">
              <a:hueOff val="0"/>
              <a:satOff val="0"/>
              <a:lumOff val="0"/>
              <a:alphaOff val="0"/>
            </a:schemeClr>
          </a:solidFill>
          <a:prstDash val="solid"/>
          <a:tailEnd type="arrow"/>
        </a:ln>
      </dgm:spPr>
      <dgm:t>
        <a:bodyPr/>
        <a:lstStyle/>
        <a:p>
          <a:endParaRPr lang="en-US">
            <a:solidFill>
              <a:schemeClr val="bg2"/>
            </a:solidFill>
          </a:endParaRPr>
        </a:p>
      </dgm:t>
    </dgm:pt>
    <dgm:pt modelId="{31C7D0E1-B60F-462C-9334-8859783FABE3}" type="parTrans" cxnId="{43CD2F12-B7B3-431A-BE33-A496918A8CBB}">
      <dgm:prSet/>
      <dgm:spPr/>
      <dgm:t>
        <a:bodyPr/>
        <a:lstStyle/>
        <a:p>
          <a:endParaRPr lang="en-US">
            <a:solidFill>
              <a:schemeClr val="bg2"/>
            </a:solidFill>
          </a:endParaRPr>
        </a:p>
      </dgm:t>
    </dgm:pt>
    <dgm:pt modelId="{578C0671-121E-4C0C-9DD1-D98D6A8FEA16}">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6：高级推理</a:t>
          </a:r>
        </a:p>
      </dgm:t>
    </dgm:pt>
    <dgm:pt modelId="{D230518E-B641-42BE-8F5A-118F19135634}" type="parTrans" cxnId="{CC7D541E-448C-48A7-BB88-0FBD2545849B}">
      <dgm:prSet/>
      <dgm:spPr/>
      <dgm:t>
        <a:bodyPr/>
        <a:lstStyle/>
        <a:p>
          <a:endParaRPr lang="en-US">
            <a:solidFill>
              <a:schemeClr val="bg2"/>
            </a:solidFill>
          </a:endParaRPr>
        </a:p>
      </dgm:t>
    </dgm:pt>
    <dgm:pt modelId="{77F56B03-EE7B-4BC5-A2EC-D5B72BB3C7E5}">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模型分析</a:t>
          </a:r>
        </a:p>
      </dgm:t>
    </dgm:pt>
    <dgm:pt modelId="{A0C45A14-11CB-4E73-A530-7BF21B41A145}" type="sibTrans" cxnId="{CC7D541E-448C-48A7-BB88-0FBD2545849B}">
      <dgm:prSet/>
      <dgm:spPr/>
      <dgm:t>
        <a:bodyPr/>
        <a:lstStyle/>
        <a:p>
          <a:endParaRPr lang="en-US">
            <a:solidFill>
              <a:schemeClr val="bg2"/>
            </a:solidFill>
          </a:endParaRPr>
        </a:p>
      </dgm:t>
    </dgm:pt>
    <dgm:pt modelId="{B3C77FFD-08AC-4E0F-8259-CEBDBF2CD49E}" type="sibTrans" cxnId="{43CD2F12-B7B3-431A-BE33-A496918A8CBB}">
      <dgm:prSet/>
      <dgm:spPr>
        <a:noFill/>
        <a:ln w="9525" cap="flat" cmpd="sng" algn="ctr">
          <a:solidFill>
            <a:schemeClr val="accent1">
              <a:hueOff val="0"/>
              <a:satOff val="0"/>
              <a:lumOff val="0"/>
              <a:alphaOff val="0"/>
            </a:schemeClr>
          </a:solidFill>
          <a:prstDash val="solid"/>
          <a:tailEnd type="arrow"/>
        </a:ln>
      </dgm:spPr>
      <dgm:t>
        <a:bodyPr/>
        <a:lstStyle/>
        <a:p>
          <a:endParaRPr lang="en-US">
            <a:solidFill>
              <a:schemeClr val="bg2"/>
            </a:solidFill>
          </a:endParaRPr>
        </a:p>
      </dgm:t>
    </dgm:pt>
    <dgm:pt modelId="{BEA2DF63-47E6-4148-977E-E66717B61EB4}" type="parTrans" cxnId="{052DEC36-E561-4D78-A5BD-2D3E2FBD4792}">
      <dgm:prSet/>
      <dgm:spPr/>
      <dgm:t>
        <a:bodyPr/>
        <a:lstStyle/>
        <a:p>
          <a:endParaRPr lang="en-US"/>
        </a:p>
      </dgm:t>
    </dgm:pt>
    <dgm:pt modelId="{3EAF1B2B-B026-4674-873C-0B6390AB3871}">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a:solidFill>
                <a:srgbClr val="000000"/>
              </a:solidFill>
              <a:effectLst/>
              <a:latin typeface="Trebuchet MS" panose="020B0603020202020204" pitchFamily="34" charset="0"/>
              <a:ea typeface="黑体" panose="02010609060101010101" pitchFamily="49" charset="-122"/>
              <a:cs typeface="SimSun"/>
            </a:rPr>
            <a:t>7：指标</a:t>
          </a:r>
        </a:p>
      </dgm:t>
    </dgm:pt>
    <dgm:pt modelId="{30DEDA94-17EC-4D06-9756-8FFB468FB9D3}" type="parTrans" cxnId="{0F78C547-8D9A-4667-B106-9FF012835C4A}">
      <dgm:prSet/>
      <dgm:spPr/>
      <dgm:t>
        <a:bodyPr/>
        <a:lstStyle/>
        <a:p>
          <a:endParaRPr lang="en-US"/>
        </a:p>
      </dgm:t>
    </dgm:pt>
    <dgm:pt modelId="{6A463CAB-B0E7-48C6-8ECF-63BF3814117D}">
      <dgm:prSet custT="1"/>
      <dgm:spPr>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scene3d>
          <a:camera prst="orthographicFront"/>
          <a:lightRig rig="flat" dir="t"/>
        </a:scene3d>
        <a:sp3d prstMaterial="dkEdge">
          <a:bevelT w="8200" h="38100"/>
        </a:sp3d>
      </dgm:spPr>
      <dgm:t>
        <a:bodyPr/>
        <a:lstStyle/>
        <a:p>
          <a:r>
            <a:rPr lang="zh-CN" sz="15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设置指标服务器</a:t>
          </a:r>
        </a:p>
      </dgm:t>
    </dgm:pt>
    <dgm:pt modelId="{0CAA2401-BB7F-4CBD-83B6-BBA28D1A06D5}" type="sibTrans" cxnId="{0F78C547-8D9A-4667-B106-9FF012835C4A}">
      <dgm:prSet/>
      <dgm:spPr/>
      <dgm:t>
        <a:bodyPr/>
        <a:lstStyle/>
        <a:p>
          <a:endParaRPr lang="en-US"/>
        </a:p>
      </dgm:t>
    </dgm:pt>
    <dgm:pt modelId="{6C1093F7-805A-43A2-865A-4A07DDBF6C5A}" type="sibTrans" cxnId="{052DEC36-E561-4D78-A5BD-2D3E2FBD4792}">
      <dgm:prSet/>
      <dgm:spPr/>
      <dgm:t>
        <a:bodyPr/>
        <a:lstStyle/>
        <a:p>
          <a:endParaRPr lang="en-US"/>
        </a:p>
      </dgm:t>
    </dgm:pt>
    <dgm:pt modelId="{55F24553-929B-49D0-A4DF-D3E3C1545D55}" type="pres">
      <dgm:prSet presAssocID="{0224F23B-8BDB-4A9D-AE0B-6BE131C2AD9D}" presName="Name0" presStyleCnt="0">
        <dgm:presLayoutVars>
          <dgm:dir/>
          <dgm:resizeHandles val="exact"/>
        </dgm:presLayoutVars>
      </dgm:prSet>
      <dgm:spPr/>
    </dgm:pt>
    <dgm:pt modelId="{95440B94-1491-4FE2-8999-71613FD13698}" type="pres">
      <dgm:prSet presAssocID="{F31585E2-B1F9-48FC-92F6-F9C12E673122}" presName="node" presStyleLbl="node1" presStyleIdx="0" presStyleCnt="7" custScaleX="92001">
        <dgm:presLayoutVars>
          <dgm:bulletEnabled val="1"/>
        </dgm:presLayoutVars>
      </dgm:prSet>
      <dgm:spPr/>
    </dgm:pt>
    <dgm:pt modelId="{2CA731D4-3C98-4EB3-A81B-4CF2D519F604}" type="pres">
      <dgm:prSet presAssocID="{04BF7F2E-4115-40B4-BC3C-F2F336F44F6D}" presName="sibTrans" presStyleLbl="sibTrans1D1" presStyleIdx="0" presStyleCnt="6"/>
      <dgm:spPr/>
    </dgm:pt>
    <dgm:pt modelId="{BAC800F3-F391-48FC-81F3-40247BC53809}" type="pres">
      <dgm:prSet presAssocID="{04BF7F2E-4115-40B4-BC3C-F2F336F44F6D}" presName="connectorText" presStyleLbl="sibTrans1D1" presStyleIdx="0" presStyleCnt="6"/>
      <dgm:spPr/>
    </dgm:pt>
    <dgm:pt modelId="{B982411C-BD48-405A-8BA0-4557D0777609}" type="pres">
      <dgm:prSet presAssocID="{BFA99CC4-EF1E-4DFA-957E-6312F4C62140}" presName="node" presStyleLbl="node1" presStyleIdx="1" presStyleCnt="7" custScaleX="109058">
        <dgm:presLayoutVars>
          <dgm:bulletEnabled val="1"/>
        </dgm:presLayoutVars>
      </dgm:prSet>
      <dgm:spPr/>
    </dgm:pt>
    <dgm:pt modelId="{0EDB897D-ED1E-4873-B2A7-E82ED56B9259}" type="pres">
      <dgm:prSet presAssocID="{3874C580-540B-465E-9856-C46FADCFA2E6}" presName="sibTrans" presStyleLbl="sibTrans1D1" presStyleIdx="1" presStyleCnt="6"/>
      <dgm:spPr/>
    </dgm:pt>
    <dgm:pt modelId="{3524869E-68CD-4CE0-A8B8-A0D1CBB53E4C}" type="pres">
      <dgm:prSet presAssocID="{3874C580-540B-465E-9856-C46FADCFA2E6}" presName="connectorText" presStyleLbl="sibTrans1D1" presStyleIdx="1" presStyleCnt="6"/>
      <dgm:spPr/>
    </dgm:pt>
    <dgm:pt modelId="{0C21F20B-8F82-4A20-AA23-927019BC79BB}" type="pres">
      <dgm:prSet presAssocID="{53C19C7B-FB95-4B8A-A8E6-649E642059C7}" presName="node" presStyleLbl="node1" presStyleIdx="2" presStyleCnt="7" custScaleX="99728">
        <dgm:presLayoutVars>
          <dgm:bulletEnabled val="1"/>
        </dgm:presLayoutVars>
      </dgm:prSet>
      <dgm:spPr/>
    </dgm:pt>
    <dgm:pt modelId="{B2E901B8-7039-41F8-B5F8-328AA2E1C723}" type="pres">
      <dgm:prSet presAssocID="{BF3F5CDB-7E41-47B3-823E-FCD28BDB52F1}" presName="sibTrans" presStyleLbl="sibTrans1D1" presStyleIdx="2" presStyleCnt="6"/>
      <dgm:spPr/>
    </dgm:pt>
    <dgm:pt modelId="{803AAEE6-5165-41E7-8FD6-A1D069E993F2}" type="pres">
      <dgm:prSet presAssocID="{BF3F5CDB-7E41-47B3-823E-FCD28BDB52F1}" presName="connectorText" presStyleLbl="sibTrans1D1" presStyleIdx="2" presStyleCnt="6"/>
      <dgm:spPr/>
    </dgm:pt>
    <dgm:pt modelId="{3E666370-9342-4728-9929-AA9D8183DE2C}" type="pres">
      <dgm:prSet presAssocID="{EE893DA4-94E6-4B62-BB22-DE60DBE346BF}" presName="node" presStyleLbl="node1" presStyleIdx="3" presStyleCnt="7" custScaleX="118411">
        <dgm:presLayoutVars>
          <dgm:bulletEnabled val="1"/>
        </dgm:presLayoutVars>
      </dgm:prSet>
      <dgm:spPr/>
    </dgm:pt>
    <dgm:pt modelId="{D0C68A6C-6628-4E21-917E-ED603D12339A}" type="pres">
      <dgm:prSet presAssocID="{09AA25BD-479E-4896-872C-D913FB9E3B55}" presName="sibTrans" presStyleLbl="sibTrans1D1" presStyleIdx="3" presStyleCnt="6"/>
      <dgm:spPr/>
    </dgm:pt>
    <dgm:pt modelId="{E5ACCA58-87F4-4E82-8CFF-2CC4FAACD93C}" type="pres">
      <dgm:prSet presAssocID="{09AA25BD-479E-4896-872C-D913FB9E3B55}" presName="connectorText" presStyleLbl="sibTrans1D1" presStyleIdx="3" presStyleCnt="6"/>
      <dgm:spPr/>
    </dgm:pt>
    <dgm:pt modelId="{BA2BBA12-82B2-48B6-BB12-709429A8A5FC}" type="pres">
      <dgm:prSet presAssocID="{95ED19B2-3B18-4DCF-8FC3-31C63F52B0DF}" presName="node" presStyleLbl="node1" presStyleIdx="4" presStyleCnt="7" custScaleX="141746">
        <dgm:presLayoutVars>
          <dgm:bulletEnabled val="1"/>
        </dgm:presLayoutVars>
      </dgm:prSet>
      <dgm:spPr/>
    </dgm:pt>
    <dgm:pt modelId="{C264414C-4930-4D11-89DE-BAAC912E6276}" type="pres">
      <dgm:prSet presAssocID="{735D77F8-59C5-4415-B725-CD2402959769}" presName="sibTrans" presStyleLbl="sibTrans1D1" presStyleIdx="4" presStyleCnt="6"/>
      <dgm:spPr/>
    </dgm:pt>
    <dgm:pt modelId="{8282D752-F8B3-4F39-AE77-545A1BC43A3E}" type="pres">
      <dgm:prSet presAssocID="{735D77F8-59C5-4415-B725-CD2402959769}" presName="connectorText" presStyleLbl="sibTrans1D1" presStyleIdx="4" presStyleCnt="6"/>
      <dgm:spPr/>
    </dgm:pt>
    <dgm:pt modelId="{388C62B1-5E15-41A1-AF2C-B4C8E5421758}" type="pres">
      <dgm:prSet presAssocID="{578C0671-121E-4C0C-9DD1-D98D6A8FEA16}" presName="node" presStyleLbl="node1" presStyleIdx="5" presStyleCnt="7" custLinFactNeighborX="27623" custLinFactNeighborY="-3">
        <dgm:presLayoutVars>
          <dgm:bulletEnabled val="1"/>
        </dgm:presLayoutVars>
      </dgm:prSet>
      <dgm:spPr/>
    </dgm:pt>
    <dgm:pt modelId="{1425401D-5E38-488F-A59E-866FBE56D3E5}" type="pres">
      <dgm:prSet presAssocID="{B3C77FFD-08AC-4E0F-8259-CEBDBF2CD49E}" presName="sibTrans" presStyleLbl="sibTrans1D1" presStyleIdx="5" presStyleCnt="6"/>
      <dgm:spPr/>
    </dgm:pt>
    <dgm:pt modelId="{0023AF85-61C0-4708-846B-B3569ED6E291}" type="pres">
      <dgm:prSet presAssocID="{B3C77FFD-08AC-4E0F-8259-CEBDBF2CD49E}" presName="connectorText" presStyleLbl="sibTrans1D1" presStyleIdx="5" presStyleCnt="6"/>
      <dgm:spPr/>
    </dgm:pt>
    <dgm:pt modelId="{7503DDA9-88CC-4AA4-8576-ADA3D5A4F1BE}" type="pres">
      <dgm:prSet presAssocID="{3EAF1B2B-B026-4674-873C-0B6390AB3871}" presName="node" presStyleLbl="node1" presStyleIdx="6" presStyleCnt="7" custLinFactNeighborX="49715">
        <dgm:presLayoutVars>
          <dgm:bulletEnabled val="1"/>
        </dgm:presLayoutVars>
      </dgm:prSet>
      <dgm:spPr/>
    </dgm:pt>
  </dgm:ptLst>
  <dgm:cxnLst>
    <dgm:cxn modelId="{5F464803-BA7E-4ADE-AA0D-80722F67662A}" type="presOf" srcId="{F51E735C-224E-4B1E-8F62-A1A7DC636433}" destId="{BA2BBA12-82B2-48B6-BB12-709429A8A5FC}" srcOrd="0" destOrd="1" presId="urn:microsoft.com/office/officeart/2005/8/layout/bProcess3"/>
    <dgm:cxn modelId="{9B0D2A09-3499-40FD-AD68-5C08D51ED2C5}" type="presOf" srcId="{BF3F5CDB-7E41-47B3-823E-FCD28BDB52F1}" destId="{803AAEE6-5165-41E7-8FD6-A1D069E993F2}" srcOrd="1" destOrd="0" presId="urn:microsoft.com/office/officeart/2005/8/layout/bProcess3"/>
    <dgm:cxn modelId="{70AD8409-4478-4E76-90C3-C30911637654}" type="presOf" srcId="{F31585E2-B1F9-48FC-92F6-F9C12E673122}" destId="{95440B94-1491-4FE2-8999-71613FD13698}" srcOrd="0" destOrd="0" presId="urn:microsoft.com/office/officeart/2005/8/layout/bProcess3"/>
    <dgm:cxn modelId="{43CD2F12-B7B3-431A-BE33-A496918A8CBB}" srcId="{0224F23B-8BDB-4A9D-AE0B-6BE131C2AD9D}" destId="{578C0671-121E-4C0C-9DD1-D98D6A8FEA16}" srcOrd="5" destOrd="0" parTransId="{31C7D0E1-B60F-462C-9334-8859783FABE3}" sibTransId="{B3C77FFD-08AC-4E0F-8259-CEBDBF2CD49E}"/>
    <dgm:cxn modelId="{48D46D17-861F-44E8-9FE5-73BA039B7E6A}" type="presOf" srcId="{BFA99CC4-EF1E-4DFA-957E-6312F4C62140}" destId="{B982411C-BD48-405A-8BA0-4557D0777609}" srcOrd="0" destOrd="0" presId="urn:microsoft.com/office/officeart/2005/8/layout/bProcess3"/>
    <dgm:cxn modelId="{CC7D541E-448C-48A7-BB88-0FBD2545849B}" srcId="{578C0671-121E-4C0C-9DD1-D98D6A8FEA16}" destId="{77F56B03-EE7B-4BC5-A2EC-D5B72BB3C7E5}" srcOrd="0" destOrd="0" parTransId="{D230518E-B641-42BE-8F5A-118F19135634}" sibTransId="{A0C45A14-11CB-4E73-A530-7BF21B41A145}"/>
    <dgm:cxn modelId="{E8807F20-953D-4718-BF6E-0A3E6AA137B3}" type="presOf" srcId="{735D77F8-59C5-4415-B725-CD2402959769}" destId="{C264414C-4930-4D11-89DE-BAAC912E6276}" srcOrd="0" destOrd="0" presId="urn:microsoft.com/office/officeart/2005/8/layout/bProcess3"/>
    <dgm:cxn modelId="{09409224-F044-458C-BD00-C954AF02B761}" type="presOf" srcId="{04BF7F2E-4115-40B4-BC3C-F2F336F44F6D}" destId="{BAC800F3-F391-48FC-81F3-40247BC53809}" srcOrd="1" destOrd="0" presId="urn:microsoft.com/office/officeart/2005/8/layout/bProcess3"/>
    <dgm:cxn modelId="{23D86725-40E2-4FA6-8E55-4DC7C277CC54}" type="presOf" srcId="{DFE9AB2B-668F-470B-BE61-4D43EA8E4F6F}" destId="{3E666370-9342-4728-9929-AA9D8183DE2C}" srcOrd="0" destOrd="1" presId="urn:microsoft.com/office/officeart/2005/8/layout/bProcess3"/>
    <dgm:cxn modelId="{AE94762E-3B4B-41F8-AB96-FDB38CDC2696}" srcId="{F31585E2-B1F9-48FC-92F6-F9C12E673122}" destId="{890E4FAC-A610-414C-9911-81C03AC07450}" srcOrd="0" destOrd="0" parTransId="{3AD6A876-55DE-4A75-A9D5-FE7C706968C0}" sibTransId="{CC2DD8F5-D825-41FC-A5CC-835B59A69489}"/>
    <dgm:cxn modelId="{0811FA35-BAED-4394-AAC8-6EE64F5B6C08}" srcId="{0224F23B-8BDB-4A9D-AE0B-6BE131C2AD9D}" destId="{EE893DA4-94E6-4B62-BB22-DE60DBE346BF}" srcOrd="3" destOrd="0" parTransId="{5C991948-1083-49C8-9691-C2F6CAF2875A}" sibTransId="{09AA25BD-479E-4896-872C-D913FB9E3B55}"/>
    <dgm:cxn modelId="{052DEC36-E561-4D78-A5BD-2D3E2FBD4792}" srcId="{0224F23B-8BDB-4A9D-AE0B-6BE131C2AD9D}" destId="{3EAF1B2B-B026-4674-873C-0B6390AB3871}" srcOrd="6" destOrd="0" parTransId="{BEA2DF63-47E6-4148-977E-E66717B61EB4}" sibTransId="{6C1093F7-805A-43A2-865A-4A07DDBF6C5A}"/>
    <dgm:cxn modelId="{3075E25E-7566-4F12-87DA-835F5DE65B14}" srcId="{0224F23B-8BDB-4A9D-AE0B-6BE131C2AD9D}" destId="{BFA99CC4-EF1E-4DFA-957E-6312F4C62140}" srcOrd="1" destOrd="0" parTransId="{168E3410-AE96-4773-A799-A1D8D77502EB}" sibTransId="{3874C580-540B-465E-9856-C46FADCFA2E6}"/>
    <dgm:cxn modelId="{3D55F241-C95C-4606-8FD7-B816E2A04BF2}" srcId="{95ED19B2-3B18-4DCF-8FC3-31C63F52B0DF}" destId="{F51E735C-224E-4B1E-8F62-A1A7DC636433}" srcOrd="0" destOrd="0" parTransId="{6A3FF308-522C-41F2-A0AA-61FABA659E8F}" sibTransId="{5E9D04EE-42CE-4362-B874-10279187751B}"/>
    <dgm:cxn modelId="{EA412D42-EF67-4400-AEBF-F0A54E9DC4E8}" srcId="{0224F23B-8BDB-4A9D-AE0B-6BE131C2AD9D}" destId="{53C19C7B-FB95-4B8A-A8E6-649E642059C7}" srcOrd="2" destOrd="0" parTransId="{A24C65F4-E60A-4098-AC97-2B7E9BC3A387}" sibTransId="{BF3F5CDB-7E41-47B3-823E-FCD28BDB52F1}"/>
    <dgm:cxn modelId="{A90C7A66-0C44-48AE-9A33-01F837CA1911}" type="presOf" srcId="{F0EC29E6-0A7C-4FE2-976C-F6BF572542C2}" destId="{0C21F20B-8F82-4A20-AA23-927019BC79BB}" srcOrd="0" destOrd="1" presId="urn:microsoft.com/office/officeart/2005/8/layout/bProcess3"/>
    <dgm:cxn modelId="{0F78C547-8D9A-4667-B106-9FF012835C4A}" srcId="{3EAF1B2B-B026-4674-873C-0B6390AB3871}" destId="{6A463CAB-B0E7-48C6-8ECF-63BF3814117D}" srcOrd="0" destOrd="0" parTransId="{30DEDA94-17EC-4D06-9756-8FFB468FB9D3}" sibTransId="{0CAA2401-BB7F-4CBD-83B6-BBA28D1A06D5}"/>
    <dgm:cxn modelId="{3EE74E48-BC57-496D-9820-595D938192F7}" type="presOf" srcId="{53C19C7B-FB95-4B8A-A8E6-649E642059C7}" destId="{0C21F20B-8F82-4A20-AA23-927019BC79BB}" srcOrd="0" destOrd="0" presId="urn:microsoft.com/office/officeart/2005/8/layout/bProcess3"/>
    <dgm:cxn modelId="{4FFA624C-9B50-4E17-A52A-A97D8BDF2A16}" type="presOf" srcId="{3874C580-540B-465E-9856-C46FADCFA2E6}" destId="{3524869E-68CD-4CE0-A8B8-A0D1CBB53E4C}" srcOrd="1" destOrd="0" presId="urn:microsoft.com/office/officeart/2005/8/layout/bProcess3"/>
    <dgm:cxn modelId="{4CB45850-5E69-4185-9758-E15AB1958044}" srcId="{EE893DA4-94E6-4B62-BB22-DE60DBE346BF}" destId="{DFE9AB2B-668F-470B-BE61-4D43EA8E4F6F}" srcOrd="0" destOrd="0" parTransId="{52DEB70C-2C3D-44B9-ADB8-52E794AC258F}" sibTransId="{330FBFF1-33D6-4C10-96E2-3B30B69916D2}"/>
    <dgm:cxn modelId="{A883D676-35CF-482B-8E5C-C3B0578D8A01}" type="presOf" srcId="{D112F7FB-3AF1-4C6B-B719-32694177A236}" destId="{B982411C-BD48-405A-8BA0-4557D0777609}" srcOrd="0" destOrd="1" presId="urn:microsoft.com/office/officeart/2005/8/layout/bProcess3"/>
    <dgm:cxn modelId="{95BB707D-87A6-406F-8A54-7ADE520CED11}" type="presOf" srcId="{95ED19B2-3B18-4DCF-8FC3-31C63F52B0DF}" destId="{BA2BBA12-82B2-48B6-BB12-709429A8A5FC}" srcOrd="0" destOrd="0" presId="urn:microsoft.com/office/officeart/2005/8/layout/bProcess3"/>
    <dgm:cxn modelId="{4B13A782-BF6C-4F0C-8CF8-991BBF832D5E}" type="presOf" srcId="{3EAF1B2B-B026-4674-873C-0B6390AB3871}" destId="{7503DDA9-88CC-4AA4-8576-ADA3D5A4F1BE}" srcOrd="0" destOrd="0" presId="urn:microsoft.com/office/officeart/2005/8/layout/bProcess3"/>
    <dgm:cxn modelId="{9DAEC887-5A2F-41B6-8AAF-4F9635E3F382}" type="presOf" srcId="{B3C77FFD-08AC-4E0F-8259-CEBDBF2CD49E}" destId="{1425401D-5E38-488F-A59E-866FBE56D3E5}" srcOrd="0" destOrd="0" presId="urn:microsoft.com/office/officeart/2005/8/layout/bProcess3"/>
    <dgm:cxn modelId="{091F168C-8105-4943-8091-94BD151A45ED}" type="presOf" srcId="{6A463CAB-B0E7-48C6-8ECF-63BF3814117D}" destId="{7503DDA9-88CC-4AA4-8576-ADA3D5A4F1BE}" srcOrd="0" destOrd="1" presId="urn:microsoft.com/office/officeart/2005/8/layout/bProcess3"/>
    <dgm:cxn modelId="{8789009A-F4B8-4DD7-92B9-A053FCB3F4D3}" type="presOf" srcId="{BF3F5CDB-7E41-47B3-823E-FCD28BDB52F1}" destId="{B2E901B8-7039-41F8-B5F8-328AA2E1C723}" srcOrd="0" destOrd="0" presId="urn:microsoft.com/office/officeart/2005/8/layout/bProcess3"/>
    <dgm:cxn modelId="{1BC3CC9B-57B3-42A3-B58B-D0F12B39365E}" type="presOf" srcId="{77F56B03-EE7B-4BC5-A2EC-D5B72BB3C7E5}" destId="{388C62B1-5E15-41A1-AF2C-B4C8E5421758}" srcOrd="0" destOrd="1" presId="urn:microsoft.com/office/officeart/2005/8/layout/bProcess3"/>
    <dgm:cxn modelId="{02C81FB1-1B7F-41BB-B648-70122BDA43A1}" type="presOf" srcId="{04BF7F2E-4115-40B4-BC3C-F2F336F44F6D}" destId="{2CA731D4-3C98-4EB3-A81B-4CF2D519F604}" srcOrd="0" destOrd="0" presId="urn:microsoft.com/office/officeart/2005/8/layout/bProcess3"/>
    <dgm:cxn modelId="{B06AC5B7-A3CF-4277-A34F-6AE1EFDEFC57}" srcId="{53C19C7B-FB95-4B8A-A8E6-649E642059C7}" destId="{F0EC29E6-0A7C-4FE2-976C-F6BF572542C2}" srcOrd="0" destOrd="0" parTransId="{CE5B031A-84BB-45C4-92DC-A8326CC3C0F7}" sibTransId="{5AB11EAE-DC4E-408D-8375-AE22A9D5AFB7}"/>
    <dgm:cxn modelId="{FE5691BC-CB4D-4F4B-98E5-AA0EB1845530}" srcId="{0224F23B-8BDB-4A9D-AE0B-6BE131C2AD9D}" destId="{95ED19B2-3B18-4DCF-8FC3-31C63F52B0DF}" srcOrd="4" destOrd="0" parTransId="{DEAA315A-8B66-4153-B6CF-A33CA67F7881}" sibTransId="{735D77F8-59C5-4415-B725-CD2402959769}"/>
    <dgm:cxn modelId="{F31206BE-F85F-4175-8580-2E6D2FB0AF04}" type="presOf" srcId="{890E4FAC-A610-414C-9911-81C03AC07450}" destId="{95440B94-1491-4FE2-8999-71613FD13698}" srcOrd="0" destOrd="1" presId="urn:microsoft.com/office/officeart/2005/8/layout/bProcess3"/>
    <dgm:cxn modelId="{EAD9E4CE-A383-4025-AD47-B3C92FACC761}" srcId="{0224F23B-8BDB-4A9D-AE0B-6BE131C2AD9D}" destId="{F31585E2-B1F9-48FC-92F6-F9C12E673122}" srcOrd="0" destOrd="0" parTransId="{BE1AD1BA-5C33-4D1D-88B8-B22D2E3F2463}" sibTransId="{04BF7F2E-4115-40B4-BC3C-F2F336F44F6D}"/>
    <dgm:cxn modelId="{64C6FED2-2E8F-4706-B9AF-212E7C82DD22}" type="presOf" srcId="{578C0671-121E-4C0C-9DD1-D98D6A8FEA16}" destId="{388C62B1-5E15-41A1-AF2C-B4C8E5421758}" srcOrd="0" destOrd="0" presId="urn:microsoft.com/office/officeart/2005/8/layout/bProcess3"/>
    <dgm:cxn modelId="{1FE914D8-1497-4DBA-94D0-F371D6BD3BB8}" srcId="{BFA99CC4-EF1E-4DFA-957E-6312F4C62140}" destId="{D112F7FB-3AF1-4C6B-B719-32694177A236}" srcOrd="0" destOrd="0" parTransId="{B1D89C3F-9A93-4E8C-BC76-A8DCFCF266BE}" sibTransId="{CC6AF403-02B3-4081-B5EE-D6ED38E50A64}"/>
    <dgm:cxn modelId="{246683DB-9C13-4144-A869-957CF3516A44}" type="presOf" srcId="{735D77F8-59C5-4415-B725-CD2402959769}" destId="{8282D752-F8B3-4F39-AE77-545A1BC43A3E}" srcOrd="1" destOrd="0" presId="urn:microsoft.com/office/officeart/2005/8/layout/bProcess3"/>
    <dgm:cxn modelId="{AA53A6DB-0F16-4BB3-ADBC-BDE6E845A496}" type="presOf" srcId="{0224F23B-8BDB-4A9D-AE0B-6BE131C2AD9D}" destId="{55F24553-929B-49D0-A4DF-D3E3C1545D55}" srcOrd="0" destOrd="0" presId="urn:microsoft.com/office/officeart/2005/8/layout/bProcess3"/>
    <dgm:cxn modelId="{31F1ADDB-3675-45BA-BA29-E6FC91C55A63}" type="presOf" srcId="{EE893DA4-94E6-4B62-BB22-DE60DBE346BF}" destId="{3E666370-9342-4728-9929-AA9D8183DE2C}" srcOrd="0" destOrd="0" presId="urn:microsoft.com/office/officeart/2005/8/layout/bProcess3"/>
    <dgm:cxn modelId="{C8337BDE-E954-4C6F-A89C-7CF717D4590F}" type="presOf" srcId="{09AA25BD-479E-4896-872C-D913FB9E3B55}" destId="{D0C68A6C-6628-4E21-917E-ED603D12339A}" srcOrd="0" destOrd="0" presId="urn:microsoft.com/office/officeart/2005/8/layout/bProcess3"/>
    <dgm:cxn modelId="{B6BACDFC-7A12-4B65-ACF6-D32CA772A971}" type="presOf" srcId="{B3C77FFD-08AC-4E0F-8259-CEBDBF2CD49E}" destId="{0023AF85-61C0-4708-846B-B3569ED6E291}" srcOrd="1" destOrd="0" presId="urn:microsoft.com/office/officeart/2005/8/layout/bProcess3"/>
    <dgm:cxn modelId="{F7CCF4FD-5629-4481-8C86-167AEABD71B4}" type="presOf" srcId="{09AA25BD-479E-4896-872C-D913FB9E3B55}" destId="{E5ACCA58-87F4-4E82-8CFF-2CC4FAACD93C}" srcOrd="1" destOrd="0" presId="urn:microsoft.com/office/officeart/2005/8/layout/bProcess3"/>
    <dgm:cxn modelId="{831AC1FE-5F88-409E-8784-38B006FF45EA}" type="presOf" srcId="{3874C580-540B-465E-9856-C46FADCFA2E6}" destId="{0EDB897D-ED1E-4873-B2A7-E82ED56B9259}" srcOrd="0" destOrd="0" presId="urn:microsoft.com/office/officeart/2005/8/layout/bProcess3"/>
    <dgm:cxn modelId="{E5CB34F0-BA47-4056-A631-2A0885A68DEE}" type="presParOf" srcId="{55F24553-929B-49D0-A4DF-D3E3C1545D55}" destId="{95440B94-1491-4FE2-8999-71613FD13698}" srcOrd="0" destOrd="0" presId="urn:microsoft.com/office/officeart/2005/8/layout/bProcess3"/>
    <dgm:cxn modelId="{F52126C4-294A-4B4B-A686-15AF876A3C85}" type="presParOf" srcId="{55F24553-929B-49D0-A4DF-D3E3C1545D55}" destId="{2CA731D4-3C98-4EB3-A81B-4CF2D519F604}" srcOrd="1" destOrd="0" presId="urn:microsoft.com/office/officeart/2005/8/layout/bProcess3"/>
    <dgm:cxn modelId="{78EE4C51-6C58-41BB-9D0C-9698A4D13E71}" type="presParOf" srcId="{2CA731D4-3C98-4EB3-A81B-4CF2D519F604}" destId="{BAC800F3-F391-48FC-81F3-40247BC53809}" srcOrd="0" destOrd="0" presId="urn:microsoft.com/office/officeart/2005/8/layout/bProcess3"/>
    <dgm:cxn modelId="{9EEA7C2A-B2F7-4AD0-A8B4-A4CB1763F04E}" type="presParOf" srcId="{55F24553-929B-49D0-A4DF-D3E3C1545D55}" destId="{B982411C-BD48-405A-8BA0-4557D0777609}" srcOrd="2" destOrd="0" presId="urn:microsoft.com/office/officeart/2005/8/layout/bProcess3"/>
    <dgm:cxn modelId="{4D56BF59-EF94-4858-8775-0E9BB298F706}" type="presParOf" srcId="{55F24553-929B-49D0-A4DF-D3E3C1545D55}" destId="{0EDB897D-ED1E-4873-B2A7-E82ED56B9259}" srcOrd="3" destOrd="0" presId="urn:microsoft.com/office/officeart/2005/8/layout/bProcess3"/>
    <dgm:cxn modelId="{E905972F-03ED-4286-B5BC-3142074C90BD}" type="presParOf" srcId="{0EDB897D-ED1E-4873-B2A7-E82ED56B9259}" destId="{3524869E-68CD-4CE0-A8B8-A0D1CBB53E4C}" srcOrd="0" destOrd="0" presId="urn:microsoft.com/office/officeart/2005/8/layout/bProcess3"/>
    <dgm:cxn modelId="{F398713E-5823-4467-9EA7-F7EF50307C37}" type="presParOf" srcId="{55F24553-929B-49D0-A4DF-D3E3C1545D55}" destId="{0C21F20B-8F82-4A20-AA23-927019BC79BB}" srcOrd="4" destOrd="0" presId="urn:microsoft.com/office/officeart/2005/8/layout/bProcess3"/>
    <dgm:cxn modelId="{7D222400-D3CC-49EB-989D-98CC861EB968}" type="presParOf" srcId="{55F24553-929B-49D0-A4DF-D3E3C1545D55}" destId="{B2E901B8-7039-41F8-B5F8-328AA2E1C723}" srcOrd="5" destOrd="0" presId="urn:microsoft.com/office/officeart/2005/8/layout/bProcess3"/>
    <dgm:cxn modelId="{BF4B75B1-5E1C-4171-BE5A-65CE63CE124E}" type="presParOf" srcId="{B2E901B8-7039-41F8-B5F8-328AA2E1C723}" destId="{803AAEE6-5165-41E7-8FD6-A1D069E993F2}" srcOrd="0" destOrd="0" presId="urn:microsoft.com/office/officeart/2005/8/layout/bProcess3"/>
    <dgm:cxn modelId="{3010F97A-373A-45A8-B4BF-D47B355BEA0F}" type="presParOf" srcId="{55F24553-929B-49D0-A4DF-D3E3C1545D55}" destId="{3E666370-9342-4728-9929-AA9D8183DE2C}" srcOrd="6" destOrd="0" presId="urn:microsoft.com/office/officeart/2005/8/layout/bProcess3"/>
    <dgm:cxn modelId="{78E80FCD-7423-4DCB-B96E-A319B0806B25}" type="presParOf" srcId="{55F24553-929B-49D0-A4DF-D3E3C1545D55}" destId="{D0C68A6C-6628-4E21-917E-ED603D12339A}" srcOrd="7" destOrd="0" presId="urn:microsoft.com/office/officeart/2005/8/layout/bProcess3"/>
    <dgm:cxn modelId="{EE9A31CF-FE18-4400-BAC9-F1B40A796235}" type="presParOf" srcId="{D0C68A6C-6628-4E21-917E-ED603D12339A}" destId="{E5ACCA58-87F4-4E82-8CFF-2CC4FAACD93C}" srcOrd="0" destOrd="0" presId="urn:microsoft.com/office/officeart/2005/8/layout/bProcess3"/>
    <dgm:cxn modelId="{0CE0B35B-70CF-4F5D-9A81-F3275989A2E3}" type="presParOf" srcId="{55F24553-929B-49D0-A4DF-D3E3C1545D55}" destId="{BA2BBA12-82B2-48B6-BB12-709429A8A5FC}" srcOrd="8" destOrd="0" presId="urn:microsoft.com/office/officeart/2005/8/layout/bProcess3"/>
    <dgm:cxn modelId="{05A508D3-49BA-43FC-ACCF-C027025DE731}" type="presParOf" srcId="{55F24553-929B-49D0-A4DF-D3E3C1545D55}" destId="{C264414C-4930-4D11-89DE-BAAC912E6276}" srcOrd="9" destOrd="0" presId="urn:microsoft.com/office/officeart/2005/8/layout/bProcess3"/>
    <dgm:cxn modelId="{B34D96CB-15EB-43B8-AE56-CA1887BD9E31}" type="presParOf" srcId="{C264414C-4930-4D11-89DE-BAAC912E6276}" destId="{8282D752-F8B3-4F39-AE77-545A1BC43A3E}" srcOrd="0" destOrd="0" presId="urn:microsoft.com/office/officeart/2005/8/layout/bProcess3"/>
    <dgm:cxn modelId="{0B38F6EA-3175-4509-A036-96CE09F3AB07}" type="presParOf" srcId="{55F24553-929B-49D0-A4DF-D3E3C1545D55}" destId="{388C62B1-5E15-41A1-AF2C-B4C8E5421758}" srcOrd="10" destOrd="0" presId="urn:microsoft.com/office/officeart/2005/8/layout/bProcess3"/>
    <dgm:cxn modelId="{86D4E8F0-A304-473D-B532-410A067730AC}" type="presParOf" srcId="{55F24553-929B-49D0-A4DF-D3E3C1545D55}" destId="{1425401D-5E38-488F-A59E-866FBE56D3E5}" srcOrd="11" destOrd="0" presId="urn:microsoft.com/office/officeart/2005/8/layout/bProcess3"/>
    <dgm:cxn modelId="{4592B2E2-A825-4C70-B13A-E2DCA79B9658}" type="presParOf" srcId="{1425401D-5E38-488F-A59E-866FBE56D3E5}" destId="{0023AF85-61C0-4708-846B-B3569ED6E291}" srcOrd="0" destOrd="0" presId="urn:microsoft.com/office/officeart/2005/8/layout/bProcess3"/>
    <dgm:cxn modelId="{3731DE28-CD59-4CB7-9D85-1F1E66BF6A4C}" type="presParOf" srcId="{55F24553-929B-49D0-A4DF-D3E3C1545D55}" destId="{7503DDA9-88CC-4AA4-8576-ADA3D5A4F1BE}"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731D4-3C98-4EB3-A81B-4CF2D519F604}">
      <dsp:nvSpPr>
        <dsp:cNvPr id="0" name=""/>
        <dsp:cNvSpPr/>
      </dsp:nvSpPr>
      <dsp:spPr>
        <a:xfrm>
          <a:off x="1795474" y="1137636"/>
          <a:ext cx="417545" cy="91440"/>
        </a:xfrm>
        <a:custGeom>
          <a:avLst/>
          <a:gdLst/>
          <a:ahLst/>
          <a:cxnLst/>
          <a:rect l="0" t="0" r="0" b="0"/>
          <a:pathLst>
            <a:path>
              <a:moveTo>
                <a:pt x="0" y="45720"/>
              </a:moveTo>
              <a:lnTo>
                <a:pt x="41754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1993043" y="1181113"/>
        <a:ext cx="22407" cy="4485"/>
      </dsp:txXfrm>
    </dsp:sp>
    <dsp:sp modelId="{95440B94-1491-4FE2-8999-71613FD13698}">
      <dsp:nvSpPr>
        <dsp:cNvPr id="0" name=""/>
        <dsp:cNvSpPr/>
      </dsp:nvSpPr>
      <dsp:spPr>
        <a:xfrm>
          <a:off x="4671" y="598818"/>
          <a:ext cx="1792603"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Font typeface="+mj-lt"/>
            <a:buNone/>
          </a:pP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1：入门指南</a:t>
          </a:r>
          <a:endParaRPr lang="en-US" sz="1400" kern="1200" baseline="0" dirty="0">
            <a:solidFill>
              <a:schemeClr val="bg2"/>
            </a:solidFill>
            <a:latin typeface="Trebuchet MS" panose="020B0603020202020204" pitchFamily="34" charset="0"/>
            <a:ea typeface="黑体" panose="02010609060101010101" pitchFamily="49" charset="-122"/>
          </a:endParaRPr>
        </a:p>
        <a:p>
          <a:pPr marL="114300" lvl="1" indent="-114300" algn="l" defTabSz="666750">
            <a:lnSpc>
              <a:spcPct val="90000"/>
            </a:lnSpc>
            <a:spcBef>
              <a:spcPct val="0"/>
            </a:spcBef>
            <a:spcAft>
              <a:spcPct val="15000"/>
            </a:spcAft>
            <a:buFont typeface="Arial" panose="020B0604020202020204" pitchFamily="34" charset="0"/>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Docker 上的 Triton</a:t>
          </a:r>
          <a:endParaRPr lang="en-US" kern="1200" baseline="0" dirty="0">
            <a:solidFill>
              <a:schemeClr val="bg2"/>
            </a:solidFill>
            <a:latin typeface="Trebuchet MS" panose="020B0603020202020204" pitchFamily="34" charset="0"/>
            <a:ea typeface="黑体" panose="02010609060101010101" pitchFamily="49" charset="-122"/>
          </a:endParaRPr>
        </a:p>
      </dsp:txBody>
      <dsp:txXfrm>
        <a:off x="4671" y="598818"/>
        <a:ext cx="1792603" cy="1169076"/>
      </dsp:txXfrm>
    </dsp:sp>
    <dsp:sp modelId="{0EDB897D-ED1E-4873-B2A7-E82ED56B9259}">
      <dsp:nvSpPr>
        <dsp:cNvPr id="0" name=""/>
        <dsp:cNvSpPr/>
      </dsp:nvSpPr>
      <dsp:spPr>
        <a:xfrm>
          <a:off x="4368572" y="1137636"/>
          <a:ext cx="417545" cy="91440"/>
        </a:xfrm>
        <a:custGeom>
          <a:avLst/>
          <a:gdLst/>
          <a:ahLst/>
          <a:cxnLst/>
          <a:rect l="0" t="0" r="0" b="0"/>
          <a:pathLst>
            <a:path>
              <a:moveTo>
                <a:pt x="0" y="45720"/>
              </a:moveTo>
              <a:lnTo>
                <a:pt x="41754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4566141" y="1181113"/>
        <a:ext cx="22407" cy="4485"/>
      </dsp:txXfrm>
    </dsp:sp>
    <dsp:sp modelId="{B982411C-BD48-405A-8BA0-4557D0777609}">
      <dsp:nvSpPr>
        <dsp:cNvPr id="0" name=""/>
        <dsp:cNvSpPr/>
      </dsp:nvSpPr>
      <dsp:spPr>
        <a:xfrm>
          <a:off x="2245420" y="598818"/>
          <a:ext cx="2124952"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2：简单的 PyTorch 模型</a:t>
          </a:r>
          <a:endParaRPr lang="en-US" sz="1400" kern="1200" baseline="0" dirty="0">
            <a:solidFill>
              <a:schemeClr val="bg2"/>
            </a:solidFill>
            <a:latin typeface="Trebuchet MS" panose="020B0603020202020204" pitchFamily="34" charset="0"/>
            <a:ea typeface="黑体" panose="02010609060101010101" pitchFamily="49" charset="-122"/>
          </a:endParaRPr>
        </a:p>
        <a:p>
          <a:pPr marL="114300" lvl="1" indent="-114300" algn="l" defTabSz="666750">
            <a:lnSpc>
              <a:spcPct val="90000"/>
            </a:lnSpc>
            <a:spcBef>
              <a:spcPct val="0"/>
            </a:spcBef>
            <a:spcAft>
              <a:spcPct val="15000"/>
            </a:spcAft>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创建配置文件</a:t>
          </a:r>
          <a:endParaRPr lang="en-US" kern="1200" baseline="0" dirty="0">
            <a:solidFill>
              <a:schemeClr val="bg2"/>
            </a:solidFill>
            <a:latin typeface="Trebuchet MS" panose="020B0603020202020204" pitchFamily="34" charset="0"/>
            <a:ea typeface="黑体" panose="02010609060101010101" pitchFamily="49" charset="-122"/>
          </a:endParaRPr>
        </a:p>
      </dsp:txBody>
      <dsp:txXfrm>
        <a:off x="2245420" y="598818"/>
        <a:ext cx="2124952" cy="1169076"/>
      </dsp:txXfrm>
    </dsp:sp>
    <dsp:sp modelId="{B2E901B8-7039-41F8-B5F8-328AA2E1C723}">
      <dsp:nvSpPr>
        <dsp:cNvPr id="0" name=""/>
        <dsp:cNvSpPr/>
      </dsp:nvSpPr>
      <dsp:spPr>
        <a:xfrm>
          <a:off x="6759879" y="1137636"/>
          <a:ext cx="417545" cy="91440"/>
        </a:xfrm>
        <a:custGeom>
          <a:avLst/>
          <a:gdLst/>
          <a:ahLst/>
          <a:cxnLst/>
          <a:rect l="0" t="0" r="0" b="0"/>
          <a:pathLst>
            <a:path>
              <a:moveTo>
                <a:pt x="0" y="45720"/>
              </a:moveTo>
              <a:lnTo>
                <a:pt x="41754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6957448" y="1181113"/>
        <a:ext cx="22407" cy="4485"/>
      </dsp:txXfrm>
    </dsp:sp>
    <dsp:sp modelId="{0C21F20B-8F82-4A20-AA23-927019BC79BB}">
      <dsp:nvSpPr>
        <dsp:cNvPr id="0" name=""/>
        <dsp:cNvSpPr/>
      </dsp:nvSpPr>
      <dsp:spPr>
        <a:xfrm>
          <a:off x="4818518" y="598818"/>
          <a:ext cx="1943160"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3：HuggingFace 模型</a:t>
          </a:r>
          <a:endParaRPr lang="en-US" sz="1400" kern="1200" baseline="0" dirty="0">
            <a:solidFill>
              <a:schemeClr val="bg2"/>
            </a:solidFill>
            <a:latin typeface="Trebuchet MS" panose="020B0603020202020204" pitchFamily="34" charset="0"/>
            <a:ea typeface="黑体" panose="02010609060101010101" pitchFamily="49" charset="-122"/>
          </a:endParaRPr>
        </a:p>
        <a:p>
          <a:pPr marL="114300" lvl="1" indent="-114300" algn="l" defTabSz="666750">
            <a:lnSpc>
              <a:spcPct val="90000"/>
            </a:lnSpc>
            <a:spcBef>
              <a:spcPct val="0"/>
            </a:spcBef>
            <a:spcAft>
              <a:spcPct val="15000"/>
            </a:spcAft>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更复杂的示例</a:t>
          </a:r>
          <a:endParaRPr lang="en-US" kern="1200" baseline="0" dirty="0">
            <a:solidFill>
              <a:schemeClr val="bg2"/>
            </a:solidFill>
            <a:latin typeface="Trebuchet MS" panose="020B0603020202020204" pitchFamily="34" charset="0"/>
            <a:ea typeface="黑体" panose="02010609060101010101" pitchFamily="49" charset="-122"/>
          </a:endParaRPr>
        </a:p>
      </dsp:txBody>
      <dsp:txXfrm>
        <a:off x="4818518" y="598818"/>
        <a:ext cx="1943160" cy="1169076"/>
      </dsp:txXfrm>
    </dsp:sp>
    <dsp:sp modelId="{D0C68A6C-6628-4E21-917E-ED603D12339A}">
      <dsp:nvSpPr>
        <dsp:cNvPr id="0" name=""/>
        <dsp:cNvSpPr/>
      </dsp:nvSpPr>
      <dsp:spPr>
        <a:xfrm>
          <a:off x="1385603" y="1766094"/>
          <a:ext cx="6977817" cy="417545"/>
        </a:xfrm>
        <a:custGeom>
          <a:avLst/>
          <a:gdLst/>
          <a:ahLst/>
          <a:cxnLst/>
          <a:rect l="0" t="0" r="0" b="0"/>
          <a:pathLst>
            <a:path>
              <a:moveTo>
                <a:pt x="6977817" y="0"/>
              </a:moveTo>
              <a:lnTo>
                <a:pt x="6977817" y="225872"/>
              </a:lnTo>
              <a:lnTo>
                <a:pt x="0" y="225872"/>
              </a:lnTo>
              <a:lnTo>
                <a:pt x="0" y="41754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4699707" y="1972624"/>
        <a:ext cx="349609" cy="4485"/>
      </dsp:txXfrm>
    </dsp:sp>
    <dsp:sp modelId="{3E666370-9342-4728-9929-AA9D8183DE2C}">
      <dsp:nvSpPr>
        <dsp:cNvPr id="0" name=""/>
        <dsp:cNvSpPr/>
      </dsp:nvSpPr>
      <dsp:spPr>
        <a:xfrm>
          <a:off x="7209825" y="598818"/>
          <a:ext cx="2307191"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4：简单的 TensorFlow </a:t>
          </a:r>
          <a:br>
            <a:rPr lang="en-US" alt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b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模型</a:t>
          </a:r>
          <a:endParaRPr lang="en-US" sz="1400" kern="1200" baseline="0" dirty="0">
            <a:solidFill>
              <a:schemeClr val="bg2"/>
            </a:solidFill>
            <a:latin typeface="Trebuchet MS" panose="020B0603020202020204" pitchFamily="34" charset="0"/>
            <a:ea typeface="黑体" panose="02010609060101010101" pitchFamily="49" charset="-122"/>
          </a:endParaRPr>
        </a:p>
        <a:p>
          <a:pPr marL="114300" lvl="1" indent="-114300" algn="l" defTabSz="666750">
            <a:lnSpc>
              <a:spcPct val="90000"/>
            </a:lnSpc>
            <a:spcBef>
              <a:spcPct val="0"/>
            </a:spcBef>
            <a:spcAft>
              <a:spcPct val="15000"/>
            </a:spcAft>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框架差异</a:t>
          </a:r>
        </a:p>
      </dsp:txBody>
      <dsp:txXfrm>
        <a:off x="7209825" y="598818"/>
        <a:ext cx="2307191" cy="1169076"/>
      </dsp:txXfrm>
    </dsp:sp>
    <dsp:sp modelId="{C264414C-4930-4D11-89DE-BAAC912E6276}">
      <dsp:nvSpPr>
        <dsp:cNvPr id="0" name=""/>
        <dsp:cNvSpPr/>
      </dsp:nvSpPr>
      <dsp:spPr>
        <a:xfrm>
          <a:off x="2764736" y="2754823"/>
          <a:ext cx="955769" cy="91440"/>
        </a:xfrm>
        <a:custGeom>
          <a:avLst/>
          <a:gdLst/>
          <a:ahLst/>
          <a:cxnLst/>
          <a:rect l="0" t="0" r="0" b="0"/>
          <a:pathLst>
            <a:path>
              <a:moveTo>
                <a:pt x="0" y="45755"/>
              </a:moveTo>
              <a:lnTo>
                <a:pt x="494984" y="45755"/>
              </a:lnTo>
              <a:lnTo>
                <a:pt x="494984" y="45720"/>
              </a:lnTo>
              <a:lnTo>
                <a:pt x="9557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3217961" y="2798300"/>
        <a:ext cx="49318" cy="4485"/>
      </dsp:txXfrm>
    </dsp:sp>
    <dsp:sp modelId="{BA2BBA12-82B2-48B6-BB12-709429A8A5FC}">
      <dsp:nvSpPr>
        <dsp:cNvPr id="0" name=""/>
        <dsp:cNvSpPr/>
      </dsp:nvSpPr>
      <dsp:spPr>
        <a:xfrm>
          <a:off x="4671" y="2216040"/>
          <a:ext cx="2761865"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5：简单的 TensorRT 模型</a:t>
          </a:r>
          <a:endParaRPr lang="en-US" sz="1400" kern="1200" baseline="0" dirty="0">
            <a:solidFill>
              <a:schemeClr val="bg2"/>
            </a:solidFill>
            <a:latin typeface="Trebuchet MS" panose="020B0603020202020204" pitchFamily="34" charset="0"/>
            <a:ea typeface="黑体" panose="02010609060101010101" pitchFamily="49" charset="-122"/>
          </a:endParaRPr>
        </a:p>
        <a:p>
          <a:pPr marL="114300" lvl="1" indent="-114300" algn="l" defTabSz="666750">
            <a:lnSpc>
              <a:spcPct val="90000"/>
            </a:lnSpc>
            <a:spcBef>
              <a:spcPct val="0"/>
            </a:spcBef>
            <a:spcAft>
              <a:spcPct val="15000"/>
            </a:spcAft>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从 ONNX 到 TensorRT 的模型</a:t>
          </a:r>
          <a:br>
            <a:rPr lang="en-US" alt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b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转换</a:t>
          </a:r>
          <a:endParaRPr lang="en-US" kern="1200" baseline="0" dirty="0">
            <a:solidFill>
              <a:schemeClr val="bg2"/>
            </a:solidFill>
            <a:latin typeface="Trebuchet MS" panose="020B0603020202020204" pitchFamily="34" charset="0"/>
            <a:ea typeface="黑体" panose="02010609060101010101" pitchFamily="49" charset="-122"/>
          </a:endParaRPr>
        </a:p>
      </dsp:txBody>
      <dsp:txXfrm>
        <a:off x="4671" y="2216040"/>
        <a:ext cx="2761865" cy="1169076"/>
      </dsp:txXfrm>
    </dsp:sp>
    <dsp:sp modelId="{1425401D-5E38-488F-A59E-866FBE56D3E5}">
      <dsp:nvSpPr>
        <dsp:cNvPr id="0" name=""/>
        <dsp:cNvSpPr/>
      </dsp:nvSpPr>
      <dsp:spPr>
        <a:xfrm>
          <a:off x="5699565" y="2754823"/>
          <a:ext cx="847999" cy="91440"/>
        </a:xfrm>
        <a:custGeom>
          <a:avLst/>
          <a:gdLst/>
          <a:ahLst/>
          <a:cxnLst/>
          <a:rect l="0" t="0" r="0" b="0"/>
          <a:pathLst>
            <a:path>
              <a:moveTo>
                <a:pt x="0" y="45720"/>
              </a:moveTo>
              <a:lnTo>
                <a:pt x="441099" y="45720"/>
              </a:lnTo>
              <a:lnTo>
                <a:pt x="441099" y="45755"/>
              </a:lnTo>
              <a:lnTo>
                <a:pt x="847999" y="4575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6101600" y="2798300"/>
        <a:ext cx="43929" cy="4485"/>
      </dsp:txXfrm>
    </dsp:sp>
    <dsp:sp modelId="{388C62B1-5E15-41A1-AF2C-B4C8E5421758}">
      <dsp:nvSpPr>
        <dsp:cNvPr id="0" name=""/>
        <dsp:cNvSpPr/>
      </dsp:nvSpPr>
      <dsp:spPr>
        <a:xfrm>
          <a:off x="3752905" y="2216005"/>
          <a:ext cx="1948460"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zh-CN" sz="14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6：高级推理</a:t>
          </a:r>
        </a:p>
        <a:p>
          <a:pPr marL="114300" lvl="1" indent="-114300" algn="l" defTabSz="666750">
            <a:lnSpc>
              <a:spcPct val="90000"/>
            </a:lnSpc>
            <a:spcBef>
              <a:spcPct val="0"/>
            </a:spcBef>
            <a:spcAft>
              <a:spcPct val="15000"/>
            </a:spcAft>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模型分析</a:t>
          </a:r>
        </a:p>
      </dsp:txBody>
      <dsp:txXfrm>
        <a:off x="3752905" y="2216005"/>
        <a:ext cx="1948460" cy="1169076"/>
      </dsp:txXfrm>
    </dsp:sp>
    <dsp:sp modelId="{7503DDA9-88CC-4AA4-8576-ADA3D5A4F1BE}">
      <dsp:nvSpPr>
        <dsp:cNvPr id="0" name=""/>
        <dsp:cNvSpPr/>
      </dsp:nvSpPr>
      <dsp:spPr>
        <a:xfrm>
          <a:off x="6579965" y="2216040"/>
          <a:ext cx="1948460" cy="116907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zh-CN" sz="1500" b="0" i="0" strike="noStrike" kern="1200" cap="none" spc="0" baseline="0">
              <a:solidFill>
                <a:srgbClr val="000000"/>
              </a:solidFill>
              <a:effectLst/>
              <a:latin typeface="Trebuchet MS" panose="020B0603020202020204" pitchFamily="34" charset="0"/>
              <a:ea typeface="黑体" panose="02010609060101010101" pitchFamily="49" charset="-122"/>
              <a:cs typeface="SimSun"/>
            </a:rPr>
            <a:t>7：指标</a:t>
          </a:r>
        </a:p>
        <a:p>
          <a:pPr marL="114300" lvl="1" indent="-114300" algn="l" defTabSz="666750">
            <a:lnSpc>
              <a:spcPct val="90000"/>
            </a:lnSpc>
            <a:spcBef>
              <a:spcPct val="0"/>
            </a:spcBef>
            <a:spcAft>
              <a:spcPct val="15000"/>
            </a:spcAft>
            <a:buChar char="•"/>
          </a:pPr>
          <a:r>
            <a:rPr lang="zh-CN" sz="1500" b="0" i="0" strike="noStrike" kern="1200" cap="none" spc="0" baseline="0" dirty="0">
              <a:solidFill>
                <a:srgbClr val="000000"/>
              </a:solidFill>
              <a:effectLst/>
              <a:latin typeface="Trebuchet MS" panose="020B0603020202020204" pitchFamily="34" charset="0"/>
              <a:ea typeface="黑体" panose="02010609060101010101" pitchFamily="49" charset="-122"/>
              <a:cs typeface="SimSun"/>
            </a:rPr>
            <a:t>设置指标服务器</a:t>
          </a:r>
        </a:p>
      </dsp:txBody>
      <dsp:txXfrm>
        <a:off x="6579965" y="2216040"/>
        <a:ext cx="1948460" cy="116907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ct val="0"/>
              </a:spcBef>
              <a:spcAft>
                <a:spcPct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ct val="0"/>
              </a:spcBef>
              <a:spcAft>
                <a:spcPct val="0"/>
              </a:spcAft>
              <a:buSzPts val="1400"/>
              <a:buNone/>
              <a:defRPr sz="1800" b="0" i="0" u="none" strike="noStrike" cap="none">
                <a:solidFill>
                  <a:schemeClr val="dk1"/>
                </a:solidFill>
                <a:latin typeface="Arial"/>
                <a:ea typeface="Arial"/>
                <a:cs typeface="Arial"/>
                <a:sym typeface="Arial"/>
              </a:defRPr>
            </a:lvl2pPr>
            <a:lvl3pPr marR="0" lvl="2" algn="l" rtl="0">
              <a:spcBef>
                <a:spcPct val="0"/>
              </a:spcBef>
              <a:spcAft>
                <a:spcPct val="0"/>
              </a:spcAft>
              <a:buSzPts val="1400"/>
              <a:buNone/>
              <a:defRPr sz="1800" b="0" i="0" u="none" strike="noStrike" cap="none">
                <a:solidFill>
                  <a:schemeClr val="dk1"/>
                </a:solidFill>
                <a:latin typeface="Arial"/>
                <a:ea typeface="Arial"/>
                <a:cs typeface="Arial"/>
                <a:sym typeface="Arial"/>
              </a:defRPr>
            </a:lvl3pPr>
            <a:lvl4pPr marR="0" lvl="3" algn="l" rtl="0">
              <a:spcBef>
                <a:spcPct val="0"/>
              </a:spcBef>
              <a:spcAft>
                <a:spcPct val="0"/>
              </a:spcAft>
              <a:buSzPts val="1400"/>
              <a:buNone/>
              <a:defRPr sz="1800" b="0" i="0" u="none" strike="noStrike" cap="none">
                <a:solidFill>
                  <a:schemeClr val="dk1"/>
                </a:solidFill>
                <a:latin typeface="Arial"/>
                <a:ea typeface="Arial"/>
                <a:cs typeface="Arial"/>
                <a:sym typeface="Arial"/>
              </a:defRPr>
            </a:lvl4pPr>
            <a:lvl5pPr marR="0" lvl="4" algn="l" rtl="0">
              <a:spcBef>
                <a:spcPct val="0"/>
              </a:spcBef>
              <a:spcAft>
                <a:spcPct val="0"/>
              </a:spcAft>
              <a:buSzPts val="1400"/>
              <a:buNone/>
              <a:defRPr sz="1800" b="0" i="0" u="none" strike="noStrike" cap="none">
                <a:solidFill>
                  <a:schemeClr val="dk1"/>
                </a:solidFill>
                <a:latin typeface="Arial"/>
                <a:ea typeface="Arial"/>
                <a:cs typeface="Arial"/>
                <a:sym typeface="Arial"/>
              </a:defRPr>
            </a:lvl5pPr>
            <a:lvl6pPr marR="0" lvl="5" algn="l" rtl="0">
              <a:spcBef>
                <a:spcPct val="0"/>
              </a:spcBef>
              <a:spcAft>
                <a:spcPct val="0"/>
              </a:spcAft>
              <a:buSzPts val="1400"/>
              <a:buNone/>
              <a:defRPr sz="1800" b="0" i="0" u="none" strike="noStrike" cap="none">
                <a:solidFill>
                  <a:schemeClr val="dk1"/>
                </a:solidFill>
                <a:latin typeface="Arial"/>
                <a:ea typeface="Arial"/>
                <a:cs typeface="Arial"/>
                <a:sym typeface="Arial"/>
              </a:defRPr>
            </a:lvl6pPr>
            <a:lvl7pPr marR="0" lvl="6" algn="l" rtl="0">
              <a:spcBef>
                <a:spcPct val="0"/>
              </a:spcBef>
              <a:spcAft>
                <a:spcPct val="0"/>
              </a:spcAft>
              <a:buSzPts val="1400"/>
              <a:buNone/>
              <a:defRPr sz="1800" b="0" i="0" u="none" strike="noStrike" cap="none">
                <a:solidFill>
                  <a:schemeClr val="dk1"/>
                </a:solidFill>
                <a:latin typeface="Arial"/>
                <a:ea typeface="Arial"/>
                <a:cs typeface="Arial"/>
                <a:sym typeface="Arial"/>
              </a:defRPr>
            </a:lvl7pPr>
            <a:lvl8pPr marR="0" lvl="7" algn="l" rtl="0">
              <a:spcBef>
                <a:spcPct val="0"/>
              </a:spcBef>
              <a:spcAft>
                <a:spcPct val="0"/>
              </a:spcAft>
              <a:buSzPts val="1400"/>
              <a:buNone/>
              <a:defRPr sz="1800" b="0" i="0" u="none" strike="noStrike" cap="none">
                <a:solidFill>
                  <a:schemeClr val="dk1"/>
                </a:solidFill>
                <a:latin typeface="Arial"/>
                <a:ea typeface="Arial"/>
                <a:cs typeface="Arial"/>
                <a:sym typeface="Arial"/>
              </a:defRPr>
            </a:lvl8pPr>
            <a:lvl9pPr marR="0" lvl="8" algn="l" rtl="0">
              <a:spcBef>
                <a:spcPct val="0"/>
              </a:spcBef>
              <a:spcAft>
                <a:spcPct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ct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ct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ct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ct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ct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ct val="0"/>
              </a:spcBef>
              <a:spcAft>
                <a:spcPct val="0"/>
              </a:spcAft>
              <a:buNone/>
            </a:pPr>
            <a:fld id="{00000000-1234-1234-1234-123412341234}" type="slidenum">
              <a:rPr lang="en-US" altLang="zh-CN" sz="1100" b="0" i="0" u="none" strike="noStrike" cap="none" smtClean="0">
                <a:solidFill>
                  <a:schemeClr val="dk1"/>
                </a:solidFill>
                <a:latin typeface="Trebuchet MS"/>
                <a:ea typeface="Trebuchet MS"/>
                <a:cs typeface="Trebuchet MS"/>
                <a:sym typeface="Trebuchet MS"/>
              </a:rPr>
              <a:t>‹#›</a:t>
            </a:fld>
            <a:endParaRPr lang="zh-CN" altLang="en-US" sz="1100" b="0" i="0" u="none" strike="noStrike" cap="none" dirty="0">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tracxpoint.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Gartne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miengineering.com/foundries-vs-osats/" TargetMode="External"/><Relationship Id="rId5" Type="http://schemas.openxmlformats.org/officeDocument/2006/relationships/hyperlink" Target="https://en.wikipedia.org/wiki/ASE_Group" TargetMode="External"/><Relationship Id="rId4" Type="http://schemas.openxmlformats.org/officeDocument/2006/relationships/hyperlink" Target="https://en.wikipedia.org/wiki/ASE_Group#cite_note-8"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heegg.com/seo/korea/naver-seo-guide-understanding-the-korean-search-engin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businesskorea.co.kr/news/articleView.html?idxno=30000" TargetMode="External"/><Relationship Id="rId4" Type="http://schemas.openxmlformats.org/officeDocument/2006/relationships/hyperlink" Target="http://www.koreaherald.com/view.php?ud=20180624000197"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9f01d088fb_2_337: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5" name="Google Shape;2275;g9f01d088fb_2_33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今天，我们将学习“为大规模推理部署模型”。开发机器学习模型需要相关人员付出极大的耐心和努力，而事实证明，</a:t>
            </a:r>
            <a:r>
              <a:rPr lang="zh-CN" altLang="en-US" dirty="0">
                <a:latin typeface="Trebuchet MS" panose="020B0603020202020204" pitchFamily="34" charset="0"/>
                <a:ea typeface="黑体" panose="02010609060101010101" pitchFamily="49" charset="-122"/>
              </a:rPr>
              <a:t>使该模型可供数百、数千甚至数百万用户使用</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同样是一项值得关注的挑战。这很像是在上演一场戏剧表演。我们的模型通常会用其它工具并与其他“演员”配合，</a:t>
            </a:r>
            <a:r>
              <a:rPr lang="zh-CN" altLang="en-US" dirty="0">
                <a:latin typeface="Trebuchet MS" panose="020B0603020202020204" pitchFamily="34" charset="0"/>
                <a:ea typeface="黑体" panose="02010609060101010101" pitchFamily="49" charset="-122"/>
              </a:rPr>
              <a:t>一起进行现场表演</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rPr>
              <a:t>。</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与此同时，要求苛刻的观众也期待看到台上的出色表现。如果舞台相当于与观众互动的应用程序，那么就</a:t>
            </a:r>
            <a:r>
              <a:rPr lang="zh-CN" altLang="en-US" dirty="0">
                <a:latin typeface="Trebuchet MS" panose="020B0603020202020204" pitchFamily="34" charset="0"/>
                <a:ea typeface="黑体" panose="02010609060101010101" pitchFamily="49" charset="-122"/>
              </a:rPr>
              <a:t>有各职能的工程师在后台工作，</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以确保演出顺利进行。</a:t>
            </a:r>
            <a:endPar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p:txBody>
      </p:sp>
      <p:sp>
        <p:nvSpPr>
          <p:cNvPr id="2276" name="Google Shape;2276;g9f01d088fb_2_33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solidFill>
                  <a:srgbClr val="000000"/>
                </a:solidFill>
                <a:latin typeface="Trebuchet MS" panose="020B0603020202020204" pitchFamily="34" charset="0"/>
                <a:ea typeface="黑体" panose="02010609060101010101" pitchFamily="49" charset="-122"/>
              </a:rPr>
              <a:t>1</a:t>
            </a:fld>
            <a:endParaRPr>
              <a:solidFill>
                <a:srgbClr val="000000"/>
              </a:solidFill>
              <a:latin typeface="Trebuchet MS" panose="020B0603020202020204" pitchFamily="34" charset="0"/>
              <a:ea typeface="黑体" panose="02010609060101010101" pitchFamily="49"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e5f8a1850c_7_348: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7" name="Google Shape;2797;ge5f8a1850c_7_34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模型越大且用户越多，使用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以实现机器学习推理的效益就越高。在上图中，我们比较了使用 </a:t>
            </a:r>
            <a:r>
              <a:rPr lang="en-US" altLang="zh-CN" sz="11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PyTorch</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的机器学习模型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BERT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的成本和延迟。该成本是根据云端上相应硬件的租用价格，通过数百万次查询所求得的平均值。</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不仅能提供低数百倍的总拥有成本，还能显著加快处理请求的速度。这点对于在线零售等行业而言至关重要，因为用户是否购买产品往往决定于顷刻之间。</a:t>
            </a:r>
            <a:endParaRPr lang="zh-CN" altLang="en-US" dirty="0">
              <a:latin typeface="Trebuchet MS" panose="020B0603020202020204" pitchFamily="34" charset="0"/>
              <a:ea typeface="黑体" panose="02010609060101010101" pitchFamily="49" charset="-122"/>
            </a:endParaRPr>
          </a:p>
        </p:txBody>
      </p:sp>
      <p:sp>
        <p:nvSpPr>
          <p:cNvPr id="2798" name="Google Shape;2798;ge5f8a1850c_7_34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ct val="0"/>
              </a:spcBef>
              <a:spcAft>
                <a:spcPct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10</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我们再来介绍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的一些其它实用特征。</a:t>
            </a:r>
          </a:p>
        </p:txBody>
      </p:sp>
      <p:sp>
        <p:nvSpPr>
          <p:cNvPr id="4" name="Slide Number Placeholder 3"/>
          <p:cNvSpPr>
            <a:spLocks noGrp="1"/>
          </p:cNvSpPr>
          <p:nvPr>
            <p:ph type="sldNum" idx="12"/>
          </p:nvPr>
        </p:nvSpPr>
        <p:spPr/>
        <p:txBody>
          <a:bodyPr/>
          <a:lstStyle/>
          <a:p>
            <a:pPr marL="0" marR="0" lvl="0" indent="0" algn="r" rtl="0">
              <a:spcBef>
                <a:spcPct val="0"/>
              </a:spcBef>
              <a:spcAft>
                <a:spcPct val="0"/>
              </a:spcAft>
              <a:buNone/>
            </a:pPr>
            <a:fld id="{00000000-1234-1234-1234-123412341234}" type="slidenum">
              <a:rPr lang="en-US" sz="1100" b="0" i="0" u="none" strike="noStrike" cap="none" smtClean="0">
                <a:solidFill>
                  <a:schemeClr val="dk1"/>
                </a:solidFill>
                <a:latin typeface="Trebuchet MS" panose="020B0603020202020204" pitchFamily="34" charset="0"/>
                <a:ea typeface="黑体" panose="02010609060101010101" pitchFamily="49" charset="-122"/>
                <a:cs typeface="Trebuchet MS"/>
                <a:sym typeface="Trebuchet MS"/>
              </a:rPr>
              <a:t>11</a:t>
            </a:fld>
            <a:endParaRPr lang="en-US" sz="1100" b="0" i="0" u="none" strike="noStrike" cap="none">
              <a:solidFill>
                <a:schemeClr val="dk1"/>
              </a:solidFill>
              <a:latin typeface="Trebuchet MS" panose="020B0603020202020204" pitchFamily="34" charset="0"/>
              <a:ea typeface="黑体" panose="02010609060101010101" pitchFamily="49" charset="-122"/>
              <a:cs typeface="Trebuchet MS"/>
              <a:sym typeface="Trebuchet MS"/>
            </a:endParaRPr>
          </a:p>
        </p:txBody>
      </p:sp>
    </p:spTree>
    <p:extLst>
      <p:ext uri="{BB962C8B-B14F-4D97-AF65-F5344CB8AC3E}">
        <p14:creationId xmlns:p14="http://schemas.microsoft.com/office/powerpoint/2010/main" val="178512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e5f8a1850c_2_736: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273050" lvl="0" indent="0" algn="l" rtl="0">
              <a:lnSpc>
                <a:spcPct val="90000"/>
              </a:lnSpc>
              <a:spcBef>
                <a:spcPts val="1000"/>
              </a:spcBef>
              <a:spcAft>
                <a:spcPct val="0"/>
              </a:spcAft>
              <a:buClr>
                <a:schemeClr val="dk1"/>
              </a:buClr>
              <a:buSzPts val="1300"/>
              <a:buFont typeface="Trebuchet MS"/>
              <a:buNone/>
            </a:pP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模型导航器有几个可用于部署的工具。例如，该模型导航器可将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PyTorch TorchScript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模型转换为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ONNX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模型，反之亦可。该模型导航器还将自动执行模型分析器，从而比较模型的多种配置并选择最佳配置。该模型导航器还能生成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Helm Chart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，从而借助支持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Kubernetes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的云服务商以部署模型。</a:t>
            </a:r>
          </a:p>
          <a:p>
            <a:pPr marL="273050" lvl="0" indent="0" algn="l" rtl="0">
              <a:lnSpc>
                <a:spcPct val="90000"/>
              </a:lnSpc>
              <a:spcBef>
                <a:spcPts val="1000"/>
              </a:spcBef>
              <a:spcAft>
                <a:spcPct val="0"/>
              </a:spcAft>
              <a:buClr>
                <a:schemeClr val="dk1"/>
              </a:buClr>
              <a:buSzPts val="1300"/>
              <a:buFont typeface="Trebuchet MS"/>
              <a:buNone/>
            </a:pP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ts val="100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确定延迟</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显存</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吞吐量的限制条件</a:t>
            </a: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ct val="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确定要扫描的配置范围，即批量大小、模型实例数量等</a:t>
            </a: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ct val="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模型分析器会自动运行每个配置并找到最佳配置，从而使模型在受限的情况下更大限度地提供出色性能</a:t>
            </a: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ct val="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生成性能图表，从而帮助可视化吞吐量、延迟与显存之间的关系，以便用户作出权衡取舍</a:t>
            </a:r>
            <a:endParaRPr lang="zh-CN" altLang="en-US" sz="1300" dirty="0">
              <a:latin typeface="Trebuchet MS" panose="020B0603020202020204" pitchFamily="34" charset="0"/>
              <a:ea typeface="黑体" panose="02010609060101010101" pitchFamily="49" charset="-122"/>
            </a:endParaRPr>
          </a:p>
          <a:p>
            <a:pPr marL="0" lvl="0" indent="0" algn="l" rtl="0">
              <a:lnSpc>
                <a:spcPct val="100000"/>
              </a:lnSpc>
              <a:spcBef>
                <a:spcPts val="300"/>
              </a:spcBef>
              <a:spcAft>
                <a:spcPct val="0"/>
              </a:spcAft>
              <a:buClr>
                <a:schemeClr val="dk1"/>
              </a:buClr>
              <a:buSzPts val="1700"/>
              <a:buFont typeface="Trebuchet MS"/>
              <a:buNone/>
            </a:pPr>
            <a:endParaRPr lang="zh-CN" altLang="en-US" sz="1300" dirty="0"/>
          </a:p>
        </p:txBody>
      </p:sp>
      <p:sp>
        <p:nvSpPr>
          <p:cNvPr id="2634" name="Google Shape;2634;ge5f8a1850c_2_736: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e5f8a1850c_2_714: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0" name="Google Shape;2610;ge5f8a1850c_2_714:notes"/>
          <p:cNvSpPr txBox="1">
            <a:spLocks noGrp="1"/>
          </p:cNvSpPr>
          <p:nvPr>
            <p:ph type="body" idx="1"/>
          </p:nvPr>
        </p:nvSpPr>
        <p:spPr>
          <a:xfrm>
            <a:off x="657225" y="4205514"/>
            <a:ext cx="5257800" cy="3984172"/>
          </a:xfrm>
          <a:prstGeom prst="rect">
            <a:avLst/>
          </a:prstGeom>
          <a:noFill/>
          <a:ln>
            <a:noFill/>
          </a:ln>
        </p:spPr>
        <p:txBody>
          <a:bodyPr spcFirstLastPara="1" wrap="square" lIns="87925" tIns="87925" rIns="87925" bIns="87925" anchor="t" anchorCtr="0">
            <a:noAutofit/>
          </a:bodyPr>
          <a:lstStyle/>
          <a:p>
            <a:pPr marL="0" lvl="0" indent="0" algn="l" rtl="0">
              <a:spcBef>
                <a:spcPct val="0"/>
              </a:spcBef>
              <a:spcAft>
                <a:spcPct val="0"/>
              </a:spcAft>
              <a:buClr>
                <a:schemeClr val="dk1"/>
              </a:buClr>
              <a:buSzPts val="1100"/>
              <a:buFont typeface="Trebuchet MS"/>
              <a:buNone/>
            </a:pP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不仅适用于神经网络，它</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还支持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RAPIDS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森林推理库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(FIL)</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，以便将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XGBoost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LightGBM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RandomForest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模型投入生产。</a:t>
            </a:r>
          </a:p>
          <a:p>
            <a:pPr marL="0" lvl="0" indent="0" algn="l" rtl="0">
              <a:spcBef>
                <a:spcPct val="0"/>
              </a:spcBef>
              <a:spcAft>
                <a:spcPct val="0"/>
              </a:spcAft>
              <a:buClr>
                <a:schemeClr val="dk1"/>
              </a:buClr>
              <a:buSzPts val="1100"/>
              <a:buFont typeface="Trebuchet MS"/>
              <a:buNone/>
            </a:pPr>
            <a:endParaRPr lang="zh-CN" altLang="en-US" sz="1300" dirty="0">
              <a:latin typeface="Trebuchet MS" panose="020B0603020202020204" pitchFamily="34" charset="0"/>
              <a:ea typeface="黑体" panose="02010609060101010101" pitchFamily="49" charset="-122"/>
            </a:endParaRPr>
          </a:p>
          <a:p>
            <a:pPr marL="368300" lvl="0" indent="-266700" algn="l" rtl="0">
              <a:lnSpc>
                <a:spcPct val="90000"/>
              </a:lnSpc>
              <a:spcBef>
                <a:spcPct val="0"/>
              </a:spcBef>
              <a:spcAft>
                <a:spcPct val="0"/>
              </a:spcAft>
              <a:buClr>
                <a:schemeClr val="dk1"/>
              </a:buClr>
              <a:buSzPts val="1200"/>
              <a:buFont typeface="Trebuchet MS"/>
              <a:buChar char="●"/>
            </a:pP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FIL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后端会提供转换脚本</a:t>
            </a:r>
            <a:endParaRPr lang="zh-CN" altLang="en-US" sz="1300" dirty="0">
              <a:latin typeface="Trebuchet MS" panose="020B0603020202020204" pitchFamily="34" charset="0"/>
              <a:ea typeface="黑体" panose="02010609060101010101" pitchFamily="49" charset="-122"/>
            </a:endParaRPr>
          </a:p>
          <a:p>
            <a:pPr marL="0" lvl="0" indent="0" algn="l" rtl="0">
              <a:spcBef>
                <a:spcPts val="1000"/>
              </a:spcBef>
              <a:spcAft>
                <a:spcPct val="0"/>
              </a:spcAft>
              <a:buClr>
                <a:schemeClr val="dk1"/>
              </a:buClr>
              <a:buSzPts val="1100"/>
              <a:buFont typeface="Trebuchet MS"/>
              <a:buNone/>
            </a:pPr>
            <a:endParaRPr lang="zh-CN" altLang="en-US" sz="1300" dirty="0">
              <a:latin typeface="Trebuchet MS" panose="020B0603020202020204" pitchFamily="34" charset="0"/>
              <a:ea typeface="黑体" panose="02010609060101010101" pitchFamily="49" charset="-122"/>
            </a:endParaRPr>
          </a:p>
          <a:p>
            <a:pPr marL="0" lvl="0" indent="0" algn="l" rtl="0">
              <a:spcBef>
                <a:spcPct val="0"/>
              </a:spcBef>
              <a:spcAft>
                <a:spcPct val="0"/>
              </a:spcAft>
              <a:buClr>
                <a:schemeClr val="dk1"/>
              </a:buClr>
              <a:buSzPts val="1100"/>
              <a:buFont typeface="Trebuchet MS"/>
              <a:buNone/>
            </a:pP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DGX-1</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2x E5-2698 v4 @ 2.20GHz</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V100-32GB</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FIL BATCH_REORG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算法、</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1000 trees</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max_depth=10</a:t>
            </a:r>
            <a:endParaRPr lang="zh-CN" altLang="en-US" sz="1300" dirty="0">
              <a:latin typeface="Trebuchet MS" panose="020B0603020202020204" pitchFamily="34" charset="0"/>
              <a:ea typeface="黑体" panose="02010609060101010101" pitchFamily="49" charset="-122"/>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使用来自 </a:t>
            </a:r>
            <a:r>
              <a:rPr lang="en-US" altLang="zh-CN" sz="1300" b="0" i="0" u="sng" strike="noStrike" cap="none" spc="0" baseline="0" dirty="0">
                <a:solidFill>
                  <a:srgbClr val="0000FF"/>
                </a:solidFill>
                <a:effectLst/>
                <a:uFill>
                  <a:solidFill>
                    <a:srgbClr val="0000FF"/>
                  </a:solidFill>
                </a:uFill>
                <a:latin typeface="Trebuchet MS" panose="020B0603020202020204" pitchFamily="34" charset="0"/>
                <a:ea typeface="黑体" panose="02010609060101010101" pitchFamily="49" charset="-122"/>
                <a:cs typeface="SimSun"/>
                <a:hlinkClick r:id="rId3" history="0"/>
              </a:rPr>
              <a:t>https://github.com/NVIDIA/gbm-bench</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的数据在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XGBoost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中展开训练</a:t>
            </a:r>
            <a:endParaRPr lang="zh-CN" altLang="en-US" sz="1300" dirty="0">
              <a:latin typeface="Trebuchet MS" panose="020B0603020202020204" pitchFamily="34" charset="0"/>
              <a:ea typeface="黑体" panose="02010609060101010101" pitchFamily="49" charset="-122"/>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版本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0.9</a:t>
            </a:r>
            <a:endParaRPr lang="zh-CN" altLang="en-US" sz="1300" dirty="0">
              <a:latin typeface="Trebuchet MS" panose="020B0603020202020204" pitchFamily="34" charset="0"/>
              <a:ea typeface="黑体" panose="02010609060101010101" pitchFamily="49" charset="-122"/>
            </a:endParaRPr>
          </a:p>
        </p:txBody>
      </p:sp>
      <p:sp>
        <p:nvSpPr>
          <p:cNvPr id="2611" name="Google Shape;2611;ge5f8a1850c_2_714:notes"/>
          <p:cNvSpPr txBox="1">
            <a:spLocks noGrp="1"/>
          </p:cNvSpPr>
          <p:nvPr>
            <p:ph type="sldNum" idx="12"/>
          </p:nvPr>
        </p:nvSpPr>
        <p:spPr>
          <a:xfrm>
            <a:off x="3434222" y="8409493"/>
            <a:ext cx="2847975" cy="442686"/>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ct val="0"/>
              </a:spcBef>
              <a:spcAft>
                <a:spcPct val="0"/>
              </a:spcAft>
              <a:buClr>
                <a:srgbClr val="000000"/>
              </a:buClr>
              <a:buSzPts val="1300"/>
              <a:buFont typeface="Arial"/>
              <a:buNone/>
            </a:pPr>
            <a:fld id="{00000000-1234-1234-1234-123412341234}" type="slidenum">
              <a:rPr lang="en-US"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13</a:t>
            </a:fld>
            <a:endParaRPr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e5f8a1850c_2_743: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2" name="Google Shape;2642;ge5f8a1850c_2_743: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在当今时代，计算机的尺寸外形多种多样。由于所有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Jetson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平台均支持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，我们也得以在边缘设备上使用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endParaRPr lang="zh-CN" altLang="en-US" sz="1300" dirty="0">
              <a:latin typeface="Trebuchet MS" panose="020B0603020202020204" pitchFamily="34" charset="0"/>
              <a:ea typeface="黑体" panose="02010609060101010101" pitchFamily="49" charset="-122"/>
            </a:endParaRPr>
          </a:p>
        </p:txBody>
      </p:sp>
      <p:sp>
        <p:nvSpPr>
          <p:cNvPr id="2643" name="Google Shape;2643;ge5f8a1850c_2_743:notes"/>
          <p:cNvSpPr txBox="1">
            <a:spLocks noGrp="1"/>
          </p:cNvSpPr>
          <p:nvPr>
            <p:ph type="sldNum" idx="12"/>
          </p:nvPr>
        </p:nvSpPr>
        <p:spPr>
          <a:xfrm>
            <a:off x="3434222" y="8409493"/>
            <a:ext cx="2847975" cy="442686"/>
          </a:xfrm>
          <a:prstGeom prst="rect">
            <a:avLst/>
          </a:prstGeom>
          <a:noFill/>
          <a:ln>
            <a:noFill/>
          </a:ln>
        </p:spPr>
        <p:txBody>
          <a:bodyPr spcFirstLastPara="1" wrap="square" lIns="87825" tIns="43900" rIns="87825" bIns="43900" anchor="ctr" anchorCtr="0">
            <a:noAutofit/>
          </a:bodyPr>
          <a:lstStyle/>
          <a:p>
            <a:pPr marL="0" marR="0" lvl="0" indent="0" algn="r" rtl="0">
              <a:lnSpc>
                <a:spcPct val="100000"/>
              </a:lnSpc>
              <a:spcBef>
                <a:spcPct val="0"/>
              </a:spcBef>
              <a:spcAft>
                <a:spcPct val="0"/>
              </a:spcAft>
              <a:buClr>
                <a:srgbClr val="000000"/>
              </a:buClr>
              <a:buSzPts val="1300"/>
              <a:buFont typeface="Trebuchet MS"/>
              <a:buNone/>
            </a:pPr>
            <a:fld id="{00000000-1234-1234-1234-123412341234}" type="slidenum">
              <a:rPr lang="en-US"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14</a:t>
            </a:fld>
            <a:endParaRPr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把握时机，将理论付诸实践。在实战实验中，我们将与正常运行的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服务器交互。</a:t>
            </a:r>
          </a:p>
        </p:txBody>
      </p:sp>
      <p:sp>
        <p:nvSpPr>
          <p:cNvPr id="4" name="Slide Number Placeholder 3"/>
          <p:cNvSpPr>
            <a:spLocks noGrp="1"/>
          </p:cNvSpPr>
          <p:nvPr>
            <p:ph type="sldNum" idx="12"/>
          </p:nvPr>
        </p:nvSpPr>
        <p:spPr/>
        <p:txBody>
          <a:bodyPr/>
          <a:lstStyle/>
          <a:p>
            <a:pPr marL="0" marR="0" lvl="0" indent="0" algn="r" rtl="0">
              <a:spcBef>
                <a:spcPct val="0"/>
              </a:spcBef>
              <a:spcAft>
                <a:spcPct val="0"/>
              </a:spcAft>
              <a:buNone/>
            </a:pPr>
            <a:fld id="{00000000-1234-1234-1234-123412341234}" type="slidenum">
              <a:rPr lang="en-US" sz="1100" b="0" i="0" u="none" strike="noStrike" cap="none" smtClean="0">
                <a:solidFill>
                  <a:schemeClr val="dk1"/>
                </a:solidFill>
                <a:latin typeface="Trebuchet MS" panose="020B0603020202020204" pitchFamily="34" charset="0"/>
                <a:ea typeface="黑体" panose="02010609060101010101" pitchFamily="49" charset="-122"/>
                <a:cs typeface="Trebuchet MS"/>
                <a:sym typeface="Trebuchet MS"/>
              </a:rPr>
              <a:t>15</a:t>
            </a:fld>
            <a:endParaRPr lang="en-US" sz="1100" b="0" i="0" u="none" strike="noStrike" cap="none">
              <a:solidFill>
                <a:schemeClr val="dk1"/>
              </a:solidFill>
              <a:latin typeface="Trebuchet MS" panose="020B0603020202020204" pitchFamily="34" charset="0"/>
              <a:ea typeface="黑体" panose="02010609060101010101" pitchFamily="49" charset="-122"/>
              <a:cs typeface="Trebuchet MS"/>
              <a:sym typeface="Trebuchet MS"/>
            </a:endParaRPr>
          </a:p>
        </p:txBody>
      </p:sp>
    </p:spTree>
    <p:extLst>
      <p:ext uri="{BB962C8B-B14F-4D97-AF65-F5344CB8AC3E}">
        <p14:creationId xmlns:p14="http://schemas.microsoft.com/office/powerpoint/2010/main" val="27354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e5f8a1850c_2_743: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2" name="Google Shape;2642;ge5f8a1850c_2_743: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该实验将分为七个 </a:t>
            </a:r>
            <a:r>
              <a:rPr lang="en-US" altLang="zh-CN" sz="13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Jupyter</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notebooks</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p>
          <a:p>
            <a:pPr marL="0" lvl="0" indent="0" algn="l" rtl="0">
              <a:spcBef>
                <a:spcPct val="0"/>
              </a:spcBef>
              <a:spcAft>
                <a:spcPct val="0"/>
              </a:spcAft>
              <a:buClr>
                <a:schemeClr val="dk1"/>
              </a:buClr>
              <a:buSzPts val="1100"/>
              <a:buFont typeface="Trebuchet MS"/>
              <a:buNone/>
            </a:pPr>
            <a:endParaRPr lang="zh-CN" altLang="en-US" sz="1300" dirty="0">
              <a:latin typeface="Trebuchet MS" panose="020B0603020202020204" pitchFamily="34" charset="0"/>
              <a:ea typeface="黑体" panose="02010609060101010101" pitchFamily="49" charset="-122"/>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首先，我们将了解如何使用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Docker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部署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。其次，我们将了解如何借助配置文件将简单的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Pytorch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模型部署到生产环境中。</a:t>
            </a:r>
            <a:endPar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ct val="0"/>
              </a:spcBef>
              <a:spcAft>
                <a:spcPct val="0"/>
              </a:spcAft>
              <a:buClr>
                <a:schemeClr val="dk1"/>
              </a:buClr>
              <a:buSzPts val="1100"/>
              <a:buFont typeface="Trebuchet MS"/>
              <a:buNone/>
            </a:pPr>
            <a:endPar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在第三个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notebook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中，我们将部署明显更为复杂的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HuggingFace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a:t>
            </a:r>
            <a:endPar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ct val="0"/>
              </a:spcBef>
              <a:spcAft>
                <a:spcPct val="0"/>
              </a:spcAft>
              <a:buClr>
                <a:schemeClr val="dk1"/>
              </a:buClr>
              <a:buSzPts val="1100"/>
              <a:buFont typeface="Trebuchet MS"/>
              <a:buNone/>
            </a:pPr>
            <a:endPar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然后在第四个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notebook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中，我们将观察部署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模型时的框架差异。如果您不熟悉所有的机器学习框架，请不要担心。</a:t>
            </a:r>
            <a:endPar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ct val="0"/>
              </a:spcBef>
              <a:spcAft>
                <a:spcPct val="0"/>
              </a:spcAft>
              <a:buClr>
                <a:schemeClr val="dk1"/>
              </a:buClr>
              <a:buSzPts val="1100"/>
              <a:buFont typeface="Trebuchet MS"/>
              <a:buNone/>
            </a:pPr>
            <a:endPar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目前，我们更关注如何采用已训练的模型并对其展开部署。但如果您有偏好的框架，我们会在第五个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notebook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中展示如何将一款模型转换为另一个。我们将在第五个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notebook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中学习如何将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ONNX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转换为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p>
          <a:p>
            <a:pPr marL="0" lvl="0" indent="0" algn="l" rtl="0">
              <a:spcBef>
                <a:spcPct val="0"/>
              </a:spcBef>
              <a:spcAft>
                <a:spcPct val="0"/>
              </a:spcAft>
              <a:buClr>
                <a:schemeClr val="dk1"/>
              </a:buClr>
              <a:buSzPts val="1100"/>
              <a:buFont typeface="Trebuchet MS"/>
              <a:buNone/>
            </a:pPr>
            <a:endParaRPr lang="zh-CN" altLang="en-US" sz="1300" dirty="0">
              <a:latin typeface="Trebuchet MS" panose="020B0603020202020204" pitchFamily="34" charset="0"/>
              <a:ea typeface="黑体" panose="02010609060101010101" pitchFamily="49" charset="-122"/>
            </a:endParaRPr>
          </a:p>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在第六个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notebook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中，我们将了解如何借助模型分析器和其他工具优化已部署的模型，最后，我们将了解由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自动提供的指标。</a:t>
            </a:r>
            <a:endParaRPr lang="zh-CN" altLang="en-US" sz="1300" dirty="0">
              <a:latin typeface="Trebuchet MS" panose="020B0603020202020204" pitchFamily="34" charset="0"/>
              <a:ea typeface="黑体" panose="02010609060101010101" pitchFamily="49" charset="-122"/>
            </a:endParaRPr>
          </a:p>
        </p:txBody>
      </p:sp>
      <p:sp>
        <p:nvSpPr>
          <p:cNvPr id="2643" name="Google Shape;2643;ge5f8a1850c_2_743:notes"/>
          <p:cNvSpPr txBox="1">
            <a:spLocks noGrp="1"/>
          </p:cNvSpPr>
          <p:nvPr>
            <p:ph type="sldNum" idx="12"/>
          </p:nvPr>
        </p:nvSpPr>
        <p:spPr>
          <a:xfrm>
            <a:off x="3434222" y="8409493"/>
            <a:ext cx="2847975" cy="442686"/>
          </a:xfrm>
          <a:prstGeom prst="rect">
            <a:avLst/>
          </a:prstGeom>
          <a:noFill/>
          <a:ln>
            <a:noFill/>
          </a:ln>
        </p:spPr>
        <p:txBody>
          <a:bodyPr spcFirstLastPara="1" wrap="square" lIns="87825" tIns="43900" rIns="87825" bIns="43900" anchor="ctr" anchorCtr="0">
            <a:noAutofit/>
          </a:bodyPr>
          <a:lstStyle/>
          <a:p>
            <a:pPr marL="0" marR="0" lvl="0" indent="0" algn="r" rtl="0">
              <a:lnSpc>
                <a:spcPct val="100000"/>
              </a:lnSpc>
              <a:spcBef>
                <a:spcPct val="0"/>
              </a:spcBef>
              <a:spcAft>
                <a:spcPct val="0"/>
              </a:spcAft>
              <a:buClr>
                <a:srgbClr val="000000"/>
              </a:buClr>
              <a:buSzPts val="1300"/>
              <a:buFont typeface="Trebuchet MS"/>
              <a:buNone/>
            </a:pPr>
            <a:fld id="{00000000-1234-1234-1234-123412341234}" type="slidenum">
              <a:rPr lang="en-US"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16</a:t>
            </a:fld>
            <a:endParaRPr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extLst>
      <p:ext uri="{BB962C8B-B14F-4D97-AF65-F5344CB8AC3E}">
        <p14:creationId xmlns:p14="http://schemas.microsoft.com/office/powerpoint/2010/main" val="3519620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9f01d088fb_2_633: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5" name="Google Shape;2805;g9f01d088fb_2_6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我们即将进入实验的实战环节，但在开始前，我们需总结上述的关键信息。一项技术越是易于理解，其可靠性就越高。这就是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开源且可在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GitHub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上以供查看的原因。此外，</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GPU Cloud</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（即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NGC</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）还具有即用式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Docker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容器。如果您对其他公司如何使用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感到好奇，可以查看我们在本课程的幻灯片备注中列出的案例研究。</a:t>
            </a:r>
            <a:endParaRPr lang="zh-CN" altLang="en-US" dirty="0">
              <a:latin typeface="Trebuchet MS" panose="020B0603020202020204" pitchFamily="34" charset="0"/>
              <a:ea typeface="黑体" panose="02010609060101010101" pitchFamily="49" charset="-122"/>
            </a:endParaRPr>
          </a:p>
        </p:txBody>
      </p:sp>
      <p:sp>
        <p:nvSpPr>
          <p:cNvPr id="2806" name="Google Shape;2806;g9f01d088fb_2_6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latin typeface="Trebuchet MS" panose="020B0603020202020204" pitchFamily="34" charset="0"/>
                <a:ea typeface="黑体" panose="02010609060101010101" pitchFamily="49" charset="-122"/>
              </a:rPr>
              <a:t>17</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9f01d088fb_2_663: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6" name="Google Shape;2836;g9f01d088fb_2_66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准备好大显身手吗？ 着手编码吧！祝您好</a:t>
            </a: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运！</a:t>
            </a:r>
            <a:endParaRPr lang="zh-CN" altLang="en-US" sz="110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2837" name="Google Shape;2837;g9f01d088fb_2_66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latin typeface="Trebuchet MS" panose="020B0603020202020204" pitchFamily="34" charset="0"/>
                <a:ea typeface="黑体" panose="02010609060101010101" pitchFamily="49" charset="-122"/>
              </a:rPr>
              <a:t>18</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e5f8a1850c_2_854: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9" name="Google Shape;2759;ge5f8a1850c_2_854:notes"/>
          <p:cNvSpPr txBox="1">
            <a:spLocks noGrp="1"/>
          </p:cNvSpPr>
          <p:nvPr>
            <p:ph type="body" idx="1"/>
          </p:nvPr>
        </p:nvSpPr>
        <p:spPr>
          <a:xfrm>
            <a:off x="657225" y="4205514"/>
            <a:ext cx="5257800" cy="3984172"/>
          </a:xfrm>
          <a:prstGeom prst="rect">
            <a:avLst/>
          </a:prstGeom>
          <a:noFill/>
          <a:ln>
            <a:noFill/>
          </a:ln>
        </p:spPr>
        <p:txBody>
          <a:bodyPr spcFirstLastPara="1" wrap="square" lIns="87925" tIns="87925" rIns="87925" bIns="87925" anchor="t" anchorCtr="0">
            <a:noAutofit/>
          </a:bodyPr>
          <a:lstStyle/>
          <a:p>
            <a:pPr marL="0" lvl="0" indent="0" algn="l" rtl="0">
              <a:spcBef>
                <a:spcPct val="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添加至后续</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步骤</a:t>
            </a:r>
            <a:endParaRPr lang="zh-CN" altLang="en-US" sz="1300" dirty="0">
              <a:latin typeface="Trebuchet MS" panose="020B0603020202020204" pitchFamily="34" charset="0"/>
              <a:ea typeface="黑体" panose="02010609060101010101" pitchFamily="49" charset="-122"/>
            </a:endParaRPr>
          </a:p>
        </p:txBody>
      </p:sp>
      <p:sp>
        <p:nvSpPr>
          <p:cNvPr id="2760" name="Google Shape;2760;ge5f8a1850c_2_854:notes"/>
          <p:cNvSpPr txBox="1">
            <a:spLocks noGrp="1"/>
          </p:cNvSpPr>
          <p:nvPr>
            <p:ph type="sldNum" idx="12"/>
          </p:nvPr>
        </p:nvSpPr>
        <p:spPr>
          <a:xfrm>
            <a:off x="3434222" y="8409493"/>
            <a:ext cx="2847975" cy="442686"/>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ct val="0"/>
              </a:spcBef>
              <a:spcAft>
                <a:spcPct val="0"/>
              </a:spcAft>
              <a:buClr>
                <a:srgbClr val="000000"/>
              </a:buClr>
              <a:buSzPts val="1300"/>
              <a:buFont typeface="Arial"/>
              <a:buNone/>
            </a:pPr>
            <a:fld id="{00000000-1234-1234-1234-123412341234}" type="slidenum">
              <a:rPr lang="en-US"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19</a:t>
            </a:fld>
            <a:endParaRPr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b0aab3be4c_3_38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让我们简单介绍一些保证“演出”顺利进行的后台技术人员。</a:t>
            </a:r>
            <a:endPar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a:p>
            <a:pPr marL="0" lvl="0" indent="0" algn="l" rtl="0">
              <a:spcBef>
                <a:spcPts val="330"/>
              </a:spcBef>
              <a:spcAft>
                <a:spcPct val="0"/>
              </a:spcAft>
              <a:buNone/>
            </a:pPr>
            <a:endParaRPr lang="zh-CN" altLang="en-US" dirty="0">
              <a:latin typeface="Trebuchet MS" panose="020B0603020202020204" pitchFamily="34" charset="0"/>
              <a:ea typeface="黑体" panose="02010609060101010101" pitchFamily="49" charset="-122"/>
            </a:endParaRPr>
          </a:p>
          <a:p>
            <a:pPr marL="0" lvl="0" indent="0" algn="l" rtl="0">
              <a:spcBef>
                <a:spcPts val="33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数据工程师负责筛选用于分析的数据。机器学习工程师和数据科学家负责试验模型架构和训练，以确保模型具有出色的性能表现。另外，后台技术人员还包括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DevOps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工程师，他们负责专门部署用于生产的代码和应用。所有这些技术人员协同工作以建立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 Ops</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，即端到端模型开发与部署操作。</a:t>
            </a:r>
          </a:p>
          <a:p>
            <a:pPr marL="0" lvl="0" indent="0" algn="l" rtl="0">
              <a:spcBef>
                <a:spcPts val="330"/>
              </a:spcBef>
              <a:spcAft>
                <a:spcPct val="0"/>
              </a:spcAft>
              <a:buNone/>
            </a:pPr>
            <a:endParaRPr lang="zh-CN" altLang="en-US" dirty="0">
              <a:latin typeface="Trebuchet MS" panose="020B0603020202020204" pitchFamily="34" charset="0"/>
              <a:ea typeface="黑体" panose="02010609060101010101" pitchFamily="49" charset="-122"/>
            </a:endParaRPr>
          </a:p>
          <a:p>
            <a:pPr marL="0" lvl="0" indent="0" algn="l" rtl="0">
              <a:spcBef>
                <a:spcPts val="33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不同技术人员的工作职责通常会有所重叠，而这是我们有意为之。每个工程师越了解队友的工作，就越能更好地优化他们自己的工作。 这也增加了模型的可靠性，因为当生产中出现小概率故障时，就会有更多的人具备找到解决方案所需的洞察力。</a:t>
            </a:r>
          </a:p>
          <a:p>
            <a:pPr marL="0" lvl="0" indent="0" algn="l" rtl="0">
              <a:spcBef>
                <a:spcPts val="330"/>
              </a:spcBef>
              <a:spcAft>
                <a:spcPct val="0"/>
              </a:spcAft>
              <a:buNone/>
            </a:pPr>
            <a:endParaRPr lang="zh-CN" altLang="en-US" dirty="0">
              <a:latin typeface="Trebuchet MS" panose="020B0603020202020204" pitchFamily="34" charset="0"/>
              <a:ea typeface="黑体" panose="02010609060101010101" pitchFamily="49" charset="-122"/>
            </a:endParaRPr>
          </a:p>
          <a:p>
            <a:pPr marL="0" lvl="0" indent="0" algn="l" rtl="0">
              <a:spcBef>
                <a:spcPts val="33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大型团队甚至可能提供专业职位，例如数据质量工程师、测试工程师或现场可靠性工程师。</a:t>
            </a:r>
            <a:endPar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endParaRPr>
          </a:p>
        </p:txBody>
      </p:sp>
      <p:sp>
        <p:nvSpPr>
          <p:cNvPr id="2841" name="Google Shape;2841;gb0aab3be4c_3_387: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Trebuchet MS" panose="020B0603020202020204" pitchFamily="34" charset="0"/>
              <a:ea typeface="黑体" panose="02010609060101010101" pitchFamily="49" charset="-122"/>
            </a:endParaRPr>
          </a:p>
        </p:txBody>
      </p:sp>
      <p:sp>
        <p:nvSpPr>
          <p:cNvPr id="4" name="Slide Number Placeholder 3"/>
          <p:cNvSpPr>
            <a:spLocks noGrp="1"/>
          </p:cNvSpPr>
          <p:nvPr>
            <p:ph type="sldNum" idx="12"/>
          </p:nvPr>
        </p:nvSpPr>
        <p:spPr/>
        <p:txBody>
          <a:bodyPr/>
          <a:lstStyle/>
          <a:p>
            <a:pPr marL="0" marR="0" lvl="0" indent="0" algn="r" rtl="0">
              <a:spcBef>
                <a:spcPct val="0"/>
              </a:spcBef>
              <a:spcAft>
                <a:spcPct val="0"/>
              </a:spcAft>
              <a:buNone/>
            </a:pPr>
            <a:fld id="{00000000-1234-1234-1234-123412341234}" type="slidenum">
              <a:rPr lang="en-US" sz="1100" b="0" i="0" u="none" strike="noStrike" cap="none" smtClean="0">
                <a:solidFill>
                  <a:schemeClr val="dk1"/>
                </a:solidFill>
                <a:latin typeface="Trebuchet MS" panose="020B0603020202020204" pitchFamily="34" charset="0"/>
                <a:ea typeface="黑体" panose="02010609060101010101" pitchFamily="49" charset="-122"/>
                <a:cs typeface="Trebuchet MS"/>
                <a:sym typeface="Trebuchet MS"/>
              </a:rPr>
              <a:t>20</a:t>
            </a:fld>
            <a:endParaRPr lang="en-US" sz="1100" b="0" i="0" u="none" strike="noStrike" cap="none">
              <a:solidFill>
                <a:schemeClr val="dk1"/>
              </a:solidFill>
              <a:latin typeface="Trebuchet MS" panose="020B0603020202020204" pitchFamily="34" charset="0"/>
              <a:ea typeface="黑体" panose="02010609060101010101" pitchFamily="49" charset="-122"/>
              <a:cs typeface="Trebuchet MS"/>
              <a:sym typeface="Trebuchet MS"/>
            </a:endParaRPr>
          </a:p>
        </p:txBody>
      </p:sp>
    </p:spTree>
    <p:extLst>
      <p:ext uri="{BB962C8B-B14F-4D97-AF65-F5344CB8AC3E}">
        <p14:creationId xmlns:p14="http://schemas.microsoft.com/office/powerpoint/2010/main" val="167694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ge5f8a1850c_2_840: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ge5f8a1850c_2_840:notes"/>
          <p:cNvSpPr txBox="1">
            <a:spLocks noGrp="1"/>
          </p:cNvSpPr>
          <p:nvPr>
            <p:ph type="body" idx="1"/>
          </p:nvPr>
        </p:nvSpPr>
        <p:spPr>
          <a:xfrm>
            <a:off x="657225" y="4205514"/>
            <a:ext cx="5257800" cy="3984172"/>
          </a:xfrm>
          <a:prstGeom prst="rect">
            <a:avLst/>
          </a:prstGeom>
          <a:noFill/>
          <a:ln>
            <a:noFill/>
          </a:ln>
        </p:spPr>
        <p:txBody>
          <a:bodyPr spcFirstLastPara="1" wrap="square" lIns="87925" tIns="87925" rIns="87925" bIns="87925" anchor="t" anchorCtr="0">
            <a:noAutofit/>
          </a:bodyPr>
          <a:lstStyle/>
          <a:p>
            <a:pPr marL="0" lvl="0" indent="0" algn="l" rtl="0">
              <a:spcBef>
                <a:spcPct val="0"/>
              </a:spcBef>
              <a:spcAft>
                <a:spcPct val="0"/>
              </a:spcAft>
              <a:buClr>
                <a:schemeClr val="dk1"/>
              </a:buClr>
              <a:buSzPts val="1100"/>
              <a:buFont typeface="Trebuchet MS"/>
              <a:buNone/>
            </a:pPr>
            <a:endParaRPr lang="zh-CN" altLang="en-US" sz="1300" dirty="0">
              <a:latin typeface="Trebuchet MS" panose="020B0603020202020204" pitchFamily="34" charset="0"/>
              <a:ea typeface="黑体" panose="02010609060101010101"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d34f10f80_2_661: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9" name="Google Shape;2879;gad34f10f80_2_66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80000"/>
              </a:lnSpc>
              <a:spcBef>
                <a:spcPct val="0"/>
              </a:spcBef>
              <a:spcAft>
                <a:spcPct val="0"/>
              </a:spcAft>
              <a:buNone/>
            </a:pP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场景： </a:t>
            </a:r>
            <a:endParaRPr lang="zh-CN" altLang="en-US" sz="870"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使用多阶段工作流程，完全离线地重构中微子事件以研究交互作用。</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最后一阶段使用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以将导线碰撞分类为线状、簇射状或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Michel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电子。</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该工作流程可处理来自数以亿计中微子事件中的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400 TB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图像。</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endParaRPr lang="zh-CN" altLang="en-US" sz="870"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问题：</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最后阶段的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是计算密集程度非常高的过程。对这一阶段而言，其总时长的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65%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都需要利用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 </a:t>
            </a:r>
            <a:endParaRPr lang="zh-CN" altLang="en-US" sz="870"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如何加快此过程？</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如何扩展此规模以处理数千个客户端节点馈送检测器数据</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endParaRPr lang="zh-CN" altLang="en-US" sz="870"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解决方案：</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在“推理即服务”部署中使用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T4 GPU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每个服务器上运行配备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集群。客户端在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上运行，并通过网络发送推理请求。</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用于编排集群的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Kubernetes - Triton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的负载均衡和扩展</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endParaRPr lang="zh-CN" altLang="en-US" sz="870"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影响：</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就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阶段而言，</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T4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的运行速度是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运行速度的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1.17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倍。</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整体工作流程速度得以提升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2.7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倍</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得益于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，客户端应用无需任何修改。这些应用可从模型框架、输入批处理及多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服务器中解耦。</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负责处理所有应用。我们可以独立更新模型且可使用各种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4.</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更大限度地提升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利用率。仅能在远程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服务器上运行的大量客户端应用可借助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访问 </a:t>
            </a:r>
            <a:r>
              <a:rPr lang="en-US" altLang="zh-CN"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87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以实现推理，从而加速重建工作流程。 </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261"/>
              </a:spcBef>
              <a:spcAft>
                <a:spcPct val="0"/>
              </a:spcAft>
              <a:buNone/>
            </a:pPr>
            <a:endParaRPr lang="zh-CN" altLang="en-US" sz="870" dirty="0"/>
          </a:p>
        </p:txBody>
      </p:sp>
      <p:sp>
        <p:nvSpPr>
          <p:cNvPr id="2880" name="Google Shape;2880;gad34f10f80_2_66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ct val="0"/>
              </a:spcBef>
              <a:spcAft>
                <a:spcPct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22</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dc84c79368_2_345: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ct val="0"/>
              </a:spcAft>
              <a:buNone/>
            </a:pPr>
            <a:endParaRPr lang="zh-CN" altLang="en-US" dirty="0">
              <a:latin typeface="Trebuchet MS" panose="020B0603020202020204" pitchFamily="34" charset="0"/>
              <a:ea typeface="黑体" panose="02010609060101010101" pitchFamily="49" charset="-122"/>
            </a:endParaRPr>
          </a:p>
        </p:txBody>
      </p:sp>
      <p:sp>
        <p:nvSpPr>
          <p:cNvPr id="2904" name="Google Shape;2904;gdc84c79368_2_345: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dc84c79368_7_0: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3" name="Google Shape;2913;gdc84c79368_7_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ct val="0"/>
              </a:spcBef>
              <a:spcAft>
                <a:spcPct val="0"/>
              </a:spcAft>
              <a:buNone/>
            </a:pPr>
            <a:endParaRPr lang="zh-CN" altLang="en-US" dirty="0">
              <a:latin typeface="Trebuchet MS" panose="020B0603020202020204" pitchFamily="34" charset="0"/>
              <a:ea typeface="黑体" panose="02010609060101010101" pitchFamily="49" charset="-122"/>
            </a:endParaRPr>
          </a:p>
        </p:txBody>
      </p:sp>
      <p:sp>
        <p:nvSpPr>
          <p:cNvPr id="2914" name="Google Shape;2914;gdc84c79368_7_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latin typeface="Trebuchet MS" panose="020B0603020202020204" pitchFamily="34" charset="0"/>
                <a:ea typeface="黑体" panose="02010609060101010101" pitchFamily="49" charset="-122"/>
              </a:rPr>
              <a:t>24</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9f0614a455_1_357: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7" name="Google Shape;2987;g9f0614a455_1_35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80000"/>
              </a:lnSpc>
              <a:spcBef>
                <a:spcPct val="0"/>
              </a:spcBef>
              <a:spcAft>
                <a:spcPct val="0"/>
              </a:spcAft>
              <a:buClr>
                <a:schemeClr val="dk1"/>
              </a:buClr>
              <a:buSzPts val="1022"/>
              <a:buFont typeface="Trebuchet MS"/>
              <a:buNone/>
            </a:pPr>
            <a:r>
              <a:rPr lang="en-US" altLang="zh-CN" sz="1022" b="1"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Tracxpoint</a:t>
            </a:r>
            <a:r>
              <a:rPr lang="en-US" altLang="zh-CN" sz="1022" b="1" i="0" strike="noStrike" cap="none" spc="0" baseline="0" dirty="0">
                <a:solidFill>
                  <a:srgbClr val="000000"/>
                </a:solidFill>
                <a:effectLst/>
                <a:latin typeface="Trebuchet MS" panose="020B0603020202020204" pitchFamily="34" charset="0"/>
                <a:ea typeface="黑体" panose="02010609060101010101" pitchFamily="49" charset="-122"/>
                <a:cs typeface="SimSun"/>
              </a:rPr>
              <a:t> LLC</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行业：</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零售业 </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1"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RGB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图像，每类产品都按千计</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en-US" altLang="zh-CN" sz="1022" b="1"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t>
            </a:r>
            <a:r>
              <a:rPr lang="zh-CN" altLang="en-US" sz="1022" b="1" i="0" strike="noStrike" cap="none" spc="0" baseline="0" dirty="0">
                <a:solidFill>
                  <a:srgbClr val="000000"/>
                </a:solidFill>
                <a:effectLst/>
                <a:latin typeface="Trebuchet MS" panose="020B0603020202020204" pitchFamily="34" charset="0"/>
                <a:ea typeface="黑体" panose="02010609060101010101" pitchFamily="49" charset="-122"/>
                <a:cs typeface="SimSun"/>
              </a:rPr>
              <a:t>产品：</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用于训练的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 Station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工作站、</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T4</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Jetson TX2</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Deepstream SDK 2.0</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Keras</a:t>
            </a: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1" i="0" strike="noStrike" cap="none" spc="0" baseline="0" dirty="0">
                <a:solidFill>
                  <a:srgbClr val="000000"/>
                </a:solidFill>
                <a:effectLst/>
                <a:latin typeface="Trebuchet MS" panose="020B0603020202020204" pitchFamily="34" charset="0"/>
                <a:ea typeface="黑体" panose="02010609060101010101" pitchFamily="49" charset="-122"/>
                <a:cs typeface="SimSun"/>
              </a:rPr>
              <a:t>客户联系人：</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Edi Bahous/</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联合创始人兼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CTO | NVIDIA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联系人：</a:t>
            </a:r>
            <a:r>
              <a:rPr lang="en-US" altLang="zh-CN" sz="1022"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Nati</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Amsterdam</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概要</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店内零售体验并非像线上零售体验那样轻松便捷。</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创建了一款名为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AIC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的购物车，该购物车与硬件和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助力的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加速软件完全集成。</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AIC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 Station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工作站上接受训练，并借助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Deepstream 2.0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Jetson TX2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上展开推理，可在一秒内识别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万件独立产品，准确度惊人。</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57"/>
              </a:spcBef>
              <a:spcAft>
                <a:spcPct val="0"/>
              </a:spcAft>
              <a:buClr>
                <a:srgbClr val="CDCDCD"/>
              </a:buClr>
              <a:buSzPts val="522"/>
              <a:buFont typeface="Trebuchet MS"/>
              <a:buNone/>
            </a:pPr>
            <a:r>
              <a:rPr lang="en-US" altLang="zh-CN" sz="1022" b="0" i="0" strike="noStrike" cap="none" spc="0" baseline="0" dirty="0">
                <a:solidFill>
                  <a:srgbClr val="CDCDCD"/>
                </a:solidFill>
                <a:effectLst/>
                <a:latin typeface="Trebuchet MS" panose="020B0603020202020204" pitchFamily="34" charset="0"/>
                <a:ea typeface="黑体" panose="02010609060101010101" pitchFamily="49" charset="-122"/>
                <a:cs typeface="SimSun"/>
              </a:rPr>
              <a:t>NVIDIA Triton </a:t>
            </a:r>
            <a:r>
              <a:rPr lang="zh-CN" altLang="en-US" sz="1022" b="0" i="0" strike="noStrike" cap="none" spc="0" baseline="0" dirty="0">
                <a:solidFill>
                  <a:srgbClr val="CDCDCD"/>
                </a:solidFill>
                <a:effectLst/>
                <a:latin typeface="Trebuchet MS" panose="020B0603020202020204" pitchFamily="34" charset="0"/>
                <a:ea typeface="黑体" panose="02010609060101010101" pitchFamily="49" charset="-122"/>
                <a:cs typeface="SimSun"/>
              </a:rPr>
              <a:t>推理服务器可用于部署并提供不同框架中的多个模型，从而实现实时推理。系统每天都会重新训练模型，并且 </a:t>
            </a:r>
            <a:r>
              <a:rPr lang="en-US" altLang="zh-CN" sz="1022"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CDCDCD"/>
                </a:solidFill>
                <a:effectLst/>
                <a:latin typeface="Trebuchet MS" panose="020B0603020202020204" pitchFamily="34" charset="0"/>
                <a:ea typeface="黑体" panose="02010609060101010101" pitchFamily="49" charset="-122"/>
                <a:cs typeface="SimSun"/>
              </a:rPr>
              <a:t>还能在 </a:t>
            </a:r>
            <a:r>
              <a:rPr lang="en-US" altLang="zh-CN" sz="1022"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TensorRT </a:t>
            </a:r>
            <a:r>
              <a:rPr lang="zh-CN" altLang="en-US" sz="1022" b="0" i="0" strike="noStrike" cap="none" spc="0" baseline="0" dirty="0">
                <a:solidFill>
                  <a:srgbClr val="CDCDCD"/>
                </a:solidFill>
                <a:effectLst/>
                <a:latin typeface="Trebuchet MS" panose="020B0603020202020204" pitchFamily="34" charset="0"/>
                <a:ea typeface="黑体" panose="02010609060101010101" pitchFamily="49" charset="-122"/>
                <a:cs typeface="SimSun"/>
              </a:rPr>
              <a:t>推理服务器中顺畅更新模型。</a:t>
            </a: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57"/>
              </a:spcBef>
              <a:spcAft>
                <a:spcPct val="0"/>
              </a:spcAft>
              <a:buClr>
                <a:schemeClr val="dk1"/>
              </a:buClr>
              <a:buSzPts val="5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现在，顾客只需选择产品，将其放入购物车中（无需搜寻条形码），并在购物期间即时获取个性化优惠服务，即可轻松逛超市，并在结账时使用购物车上的数字方式付款。</a:t>
            </a:r>
            <a:endParaRPr lang="zh-CN" altLang="en-US" sz="1600" dirty="0">
              <a:latin typeface="Trebuchet MS" panose="020B0603020202020204" pitchFamily="34" charset="0"/>
              <a:ea typeface="黑体" panose="02010609060101010101" pitchFamily="49" charset="-122"/>
            </a:endParaRPr>
          </a:p>
          <a:p>
            <a:pPr marL="0" marR="0" lvl="0" indent="0" algn="l" rtl="0">
              <a:lnSpc>
                <a:spcPct val="80000"/>
              </a:lnSpc>
              <a:spcBef>
                <a:spcPts val="157"/>
              </a:spcBef>
              <a:spcAft>
                <a:spcPct val="0"/>
              </a:spcAft>
              <a:buClr>
                <a:schemeClr val="dk1"/>
              </a:buClr>
              <a:buSzPts val="522"/>
              <a:buFont typeface="Trebuchet MS"/>
              <a:buNone/>
            </a:pPr>
            <a:endParaRPr lang="zh-CN" altLang="en-US" sz="1022"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57"/>
              </a:spcBef>
              <a:spcAft>
                <a:spcPct val="0"/>
              </a:spcAft>
              <a:buClr>
                <a:schemeClr val="dk1"/>
              </a:buClr>
              <a:buSzPts val="522"/>
              <a:buFont typeface="Trebuchet MS"/>
              <a:buNone/>
            </a:pPr>
            <a:r>
              <a:rPr lang="en-US" altLang="zh-CN" sz="1022"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Tracxpoint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发现，相较于他们之前采用的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Quadro p6000 GPU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显卡解决方案，</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 Station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工作站可将性能提升三倍，并使其更具稳定性。相较于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AWS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云，</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全天候运行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 Station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工作站以展开训练，在两个月内即可实现投资回报率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(ROI)</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endParaRPr lang="zh-CN" altLang="en-US" sz="1022" dirty="0">
              <a:solidFill>
                <a:schemeClr val="dk1"/>
              </a:solidFill>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问题</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实体店无法提供线上购物体验。购物者必须排队等待。</a:t>
            </a:r>
            <a:endParaRPr lang="zh-CN" altLang="en-US" sz="1600" dirty="0">
              <a:latin typeface="Trebuchet MS" panose="020B0603020202020204" pitchFamily="34" charset="0"/>
              <a:ea typeface="黑体" panose="02010609060101010101" pitchFamily="49" charset="-122"/>
            </a:endParaRPr>
          </a:p>
          <a:p>
            <a:pPr marL="171450" marR="0" lvl="0" indent="-138303" algn="l" rtl="0">
              <a:lnSpc>
                <a:spcPct val="80000"/>
              </a:lnSpc>
              <a:spcBef>
                <a:spcPts val="157"/>
              </a:spcBef>
              <a:spcAft>
                <a:spcPct val="0"/>
              </a:spcAft>
              <a:buClr>
                <a:schemeClr val="dk1"/>
              </a:buClr>
              <a:buSzPts val="522"/>
              <a:buFont typeface="Arial"/>
              <a:buNone/>
            </a:pPr>
            <a:endParaRPr lang="zh-CN" altLang="en-US" sz="1022"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解决方案</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具备全新设计且已集成硬件和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的购物车（</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购物车，亦称为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AIC</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在使用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Quadro p6000 GPU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显卡前，借助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 Station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工作站，将性能提升三倍并使其更具稳定性。</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结果</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基于深度学习的新购物车系统能以高准确度直观识别产品，并且还能借助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GPU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在一秒内识别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万件独立产品。</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DGX Station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工作站的加持下，</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能在上千种每日更新的产品上持续训练多个模型，其速度比在标准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服务器上训练模型的速度快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5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倍。</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DeepStream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能让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在购物车上以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fps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的速度处理来自多个摄像头的上百个同步视频流。</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DeepStream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能在不同光照条件下成功检测出放置在购物车中的多个产品。</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T4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上运行的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优化模型能让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达成每秒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万次推理的目标速率，从而实现每秒识别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万件产品的目标。</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推理服务器可用于部署并提供不同框架中的多个模型，例如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，从而实现实时推理。系统每天都会重新训练模型。</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Tracxpoint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能在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推理服务器中将模型更新至最新版本，且无需重新启动任何应用，也不会对终端用户造成干扰。</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影响</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AIC</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超市顾客只需选择产品，将其放入购物车中（无需搜寻条形码），与供货商实时沟通，并在购物期间获取个性化优惠服务，即可轻松自如地逛超市，并在结账时使用购物车上的数字方式付款。无需再次扫描产品。</a:t>
            </a:r>
            <a:endParaRPr lang="zh-CN" altLang="en-US" sz="1600" dirty="0">
              <a:latin typeface="Trebuchet MS" panose="020B0603020202020204" pitchFamily="34" charset="0"/>
              <a:ea typeface="黑体" panose="02010609060101010101" pitchFamily="49" charset="-122"/>
            </a:endParaRPr>
          </a:p>
          <a:p>
            <a:pPr marL="171450" lvl="0" indent="-138303" algn="l" rtl="0">
              <a:lnSpc>
                <a:spcPct val="80000"/>
              </a:lnSpc>
              <a:spcBef>
                <a:spcPts val="157"/>
              </a:spcBef>
              <a:spcAft>
                <a:spcPct val="0"/>
              </a:spcAft>
              <a:buClr>
                <a:schemeClr val="dk1"/>
              </a:buClr>
              <a:buSzPts val="522"/>
              <a:buFont typeface="Arial"/>
              <a:buNone/>
            </a:pPr>
            <a:endParaRPr lang="zh-CN" altLang="en-US" sz="1022"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客户简介</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en-US" altLang="zh-CN" sz="1022"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Tracxpoint</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正在构建全新零售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工作流，该工作流将采用无收银台的卡上付款方式，可确保个人购物体验。</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他们的系统由独特组合构成，其中包括 </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引擎、</a:t>
            </a:r>
            <a:r>
              <a:rPr lang="en-US" altLang="zh-CN"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IoT </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及专用传感器融合。</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dk1"/>
              </a:buClr>
              <a:buSzPts val="1022"/>
              <a:buFont typeface="Trebuchet MS"/>
              <a:buNone/>
            </a:pPr>
            <a:endParaRPr lang="zh-CN" altLang="en-US" sz="1022"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57"/>
              </a:spcBef>
              <a:spcAft>
                <a:spcPct val="0"/>
              </a:spcAft>
              <a:buClr>
                <a:schemeClr val="dk1"/>
              </a:buClr>
              <a:buSzPts val="1022"/>
              <a:buFont typeface="Trebuchet MS"/>
              <a:buNone/>
            </a:pPr>
            <a:r>
              <a:rPr lang="zh-CN" altLang="en-US" sz="1022"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了解详情</a:t>
            </a:r>
            <a:endParaRPr lang="zh-CN" altLang="en-US" sz="1600" dirty="0">
              <a:latin typeface="Trebuchet MS" panose="020B0603020202020204" pitchFamily="34" charset="0"/>
              <a:ea typeface="黑体" panose="02010609060101010101" pitchFamily="49" charset="-122"/>
            </a:endParaRPr>
          </a:p>
          <a:p>
            <a:pPr marL="0" lvl="0" indent="0" algn="l" rtl="0">
              <a:lnSpc>
                <a:spcPct val="80000"/>
              </a:lnSpc>
              <a:spcBef>
                <a:spcPts val="157"/>
              </a:spcBef>
              <a:spcAft>
                <a:spcPct val="0"/>
              </a:spcAft>
              <a:buClr>
                <a:schemeClr val="hlink"/>
              </a:buClr>
              <a:buSzPts val="1022"/>
              <a:buFont typeface="Trebuchet MS"/>
              <a:buNone/>
            </a:pPr>
            <a:r>
              <a:rPr lang="en-US" altLang="zh-CN" sz="1022" b="1" i="0" u="sng" strike="noStrike" cap="none" spc="0" baseline="0" dirty="0">
                <a:solidFill>
                  <a:srgbClr val="0000FF"/>
                </a:solidFill>
                <a:effectLst/>
                <a:uFill>
                  <a:solidFill>
                    <a:srgbClr val="0000FF"/>
                  </a:solidFill>
                </a:uFill>
                <a:latin typeface="Trebuchet MS" panose="020B0603020202020204" pitchFamily="34" charset="0"/>
                <a:ea typeface="黑体" panose="02010609060101010101" pitchFamily="49" charset="-122"/>
                <a:cs typeface="SimSun"/>
                <a:hlinkClick r:id="rId3" history="0"/>
              </a:rPr>
              <a:t>http://www.tracxpoint.com</a:t>
            </a:r>
            <a:r>
              <a:rPr lang="zh-CN" altLang="en-US" sz="1022"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endParaRPr lang="zh-CN" altLang="en-US" sz="1600" dirty="0">
              <a:latin typeface="Trebuchet MS" panose="020B0603020202020204" pitchFamily="34" charset="0"/>
              <a:ea typeface="黑体" panose="02010609060101010101" pitchFamily="49" charset="-122"/>
            </a:endParaRPr>
          </a:p>
        </p:txBody>
      </p:sp>
      <p:sp>
        <p:nvSpPr>
          <p:cNvPr id="2988" name="Google Shape;2988;g9f0614a455_1_35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Clr>
                <a:schemeClr val="dk1"/>
              </a:buClr>
              <a:buSzPts val="1100"/>
              <a:buFont typeface="Trebuchet MS"/>
              <a:buNone/>
            </a:pPr>
            <a:fld id="{00000000-1234-1234-1234-123412341234}" type="slidenum">
              <a:rPr lang="en-US">
                <a:latin typeface="Trebuchet MS" panose="020B0603020202020204" pitchFamily="34" charset="0"/>
                <a:ea typeface="黑体" panose="02010609060101010101" pitchFamily="49" charset="-122"/>
              </a:rPr>
              <a:t>25</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p15: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9" name="Google Shape;2999;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ct val="0"/>
              </a:spcBef>
              <a:spcAft>
                <a:spcPct val="0"/>
              </a:spcAft>
              <a:buNone/>
            </a:pPr>
            <a:r>
              <a:rPr lang="en-US" altLang="zh-CN"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Silicon Precision Industries (SPIL) - </a:t>
            </a: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自动筛查缺陷</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行业：</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半导体制造   </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图像</a:t>
            </a:r>
            <a:endParaRPr lang="zh-CN" altLang="en-US" sz="440" b="1"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32"/>
              </a:spcBef>
              <a:spcAft>
                <a:spcPct val="0"/>
              </a:spcAft>
              <a:buClr>
                <a:schemeClr val="dk1"/>
              </a:buClr>
              <a:buSzPts val="440"/>
              <a:buFont typeface="Trebuchet MS"/>
              <a:buNone/>
            </a:pP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产品：</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用于训练的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DGX-2</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Tesla T4 GPU</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TensorRT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U-Net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框架、</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Densenet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和自动编码器</a:t>
            </a:r>
            <a:endParaRPr lang="zh-CN" altLang="en-US" sz="440"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en-US" altLang="zh-CN"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t>
            </a: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联系人：</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Andrew Liu</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客户联系人：</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TD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总监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Katch Wan</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（出席过举办于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2019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年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6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月的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峰会）</a:t>
            </a:r>
            <a:endParaRPr lang="zh-CN" altLang="en-US" sz="440" b="1"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概要</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有缺陷的晶圆会使下游生产流程产生高昂成本。</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作为全球</a:t>
            </a:r>
            <a:r>
              <a:rPr lang="en-US" altLang="zh-CN" sz="440" b="0" i="0" strike="noStrike" cap="none" spc="0" baseline="30000" dirty="0">
                <a:solidFill>
                  <a:srgbClr val="000000"/>
                </a:solidFill>
                <a:effectLst/>
                <a:latin typeface="Trebuchet MS" panose="020B0603020202020204" pitchFamily="34" charset="0"/>
                <a:ea typeface="黑体" panose="02010609060101010101" pitchFamily="49" charset="-122"/>
                <a:cs typeface="SimSun"/>
              </a:rPr>
              <a:t>2</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最大的外包半导体封装和测试公司，</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SPIL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每天需在每条生产线上检测约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30000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张晶圆图像，该流程是其晶圆凸块服务的一部分。他们曾使用的自动光学检测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(AOI)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平台可产生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70%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误报率，因此还需展开第二次筛查。</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为提升生产效率，</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SPIL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实施了一款基于深度学习的</a:t>
            </a:r>
            <a:r>
              <a:rPr lang="zh-CN" altLang="en-US" sz="440" b="0" i="0" strike="noStrike" cap="none" spc="0" baseline="30000" dirty="0">
                <a:solidFill>
                  <a:srgbClr val="000000"/>
                </a:solidFill>
                <a:effectLst/>
                <a:latin typeface="Trebuchet MS" panose="020B0603020202020204" pitchFamily="34" charset="0"/>
                <a:ea typeface="黑体" panose="02010609060101010101" pitchFamily="49" charset="-122"/>
                <a:cs typeface="SimSun"/>
              </a:rPr>
              <a:t>二</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级晶圆检测系统。该深度学习系统由搭载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DGX-2</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（用于训练模型）、</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Tesla T4 GPU</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（用于生产）、</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推理服务器提供支持，可检测出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的缺陷并提供小于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的假阳性误报率，从而大幅提高企业生产力。</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32"/>
              </a:spcBef>
              <a:spcAft>
                <a:spcPct val="0"/>
              </a:spcAft>
              <a:buClr>
                <a:schemeClr val="dk1"/>
              </a:buClr>
              <a:buSzPts val="440"/>
              <a:buFont typeface="Trebuchet MS"/>
              <a:buNone/>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在生产线上，一个深度学习模型用于一款产品。</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推理服务器可动态加载和卸载模型。</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SPIL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正计划将模型的数量从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个扩展至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场景</a:t>
            </a:r>
            <a:endParaRPr lang="zh-CN" altLang="en-US" dirty="0">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有缺陷的晶圆会使下游生产流程产生高昂成本。</a:t>
            </a: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17145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SPIL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每天在每条生产线上需检测约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30000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张晶圆图像（</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6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台自动光学检测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(AOI)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机器 *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批次 * 每批次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500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张图像）</a:t>
            </a:r>
            <a:endParaRPr lang="zh-CN" altLang="en-US" dirty="0">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本例所提及的生产线正应用于晶圆凸块流程</a:t>
            </a:r>
            <a:endParaRPr lang="zh-CN" altLang="en-US" dirty="0">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使用前：使用误报率约为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70%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AOI +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人工第二次筛查（消除误报率）</a:t>
            </a:r>
            <a:endParaRPr lang="zh-CN" altLang="en-US" dirty="0">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使用后：使用误报率约为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70%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AOI + 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第二次筛查。</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系统可检测出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的缺陷，误报率不足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问题</a:t>
            </a:r>
            <a:endParaRPr lang="zh-CN" altLang="en-US" sz="440" b="0" i="0" u="none" strike="noStrike" dirty="0">
              <a:solidFill>
                <a:schemeClr val="dk1"/>
              </a:solidFill>
              <a:latin typeface="Trebuchet MS" panose="020B0603020202020204" pitchFamily="34" charset="0"/>
              <a:ea typeface="黑体" panose="02010609060101010101" pitchFamily="49" charset="-122"/>
              <a:cs typeface="Trebuchet MS"/>
              <a:sym typeface="Trebuchet MS"/>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使用前：需手动检测由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AOI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机器所产生的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70%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误报率，这一过程会耗费大量成本和时间</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u="none" strike="noStrike"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解决方案</a:t>
            </a:r>
            <a:endParaRPr lang="zh-CN" altLang="en-US" dirty="0">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用于训练模型的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DGX-2</a:t>
            </a:r>
            <a:endParaRPr lang="zh-CN" altLang="en-US" dirty="0">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Tesla T4 GPU</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TensorRT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、用于生产的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a:t>
            </a:r>
            <a:endParaRPr lang="zh-CN" altLang="en-US" dirty="0">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框架：</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U-Net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DenseNet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和自动编码器</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Clr>
                <a:schemeClr val="dk1"/>
              </a:buClr>
              <a:buSzPts val="440"/>
              <a:buFont typeface="Arial"/>
              <a:buNone/>
            </a:pPr>
            <a:r>
              <a:rPr lang="zh-CN" altLang="en-US" sz="440" b="0" i="0" u="none" strike="noStrike"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结果</a:t>
            </a:r>
            <a:endParaRPr lang="zh-CN" altLang="en-US" sz="440" b="0" u="none" dirty="0">
              <a:solidFill>
                <a:schemeClr val="dk1"/>
              </a:solidFill>
              <a:latin typeface="Trebuchet MS" panose="020B0603020202020204" pitchFamily="34" charset="0"/>
              <a:ea typeface="黑体" panose="02010609060101010101" pitchFamily="49" charset="-122"/>
              <a:cs typeface="Trebuchet MS"/>
              <a:sym typeface="Trebuchet MS"/>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第二次筛查方案可检测出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的缺陷，误报率不足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a:t>
            </a:r>
            <a:endParaRPr lang="zh-CN" altLang="en-US" dirty="0">
              <a:latin typeface="Trebuchet MS" panose="020B0603020202020204" pitchFamily="34" charset="0"/>
              <a:ea typeface="黑体" panose="02010609060101010101" pitchFamily="49" charset="-122"/>
            </a:endParaRPr>
          </a:p>
          <a:p>
            <a:pPr marL="171450" marR="0" lvl="0" indent="-143510" algn="l" rtl="0">
              <a:lnSpc>
                <a:spcPct val="80000"/>
              </a:lnSpc>
              <a:spcBef>
                <a:spcPts val="132"/>
              </a:spcBef>
              <a:spcAft>
                <a:spcPct val="0"/>
              </a:spcAft>
              <a:buClr>
                <a:schemeClr val="dk1"/>
              </a:buClr>
              <a:buSzPts val="440"/>
              <a:buFont typeface="Arial"/>
              <a:buNone/>
            </a:pP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影响</a:t>
            </a:r>
            <a:endParaRPr lang="zh-CN" altLang="en-US" dirty="0">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效率得以提升</a:t>
            </a:r>
            <a:endParaRPr lang="zh-CN" altLang="en-US" dirty="0">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在所有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SPIL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产品线上实施相关系统后，降低了误报率，减少了人工检测量，从而令生产力获得大幅提升  </a:t>
            </a:r>
            <a:endParaRPr lang="zh-CN" altLang="en-US" dirty="0">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随着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SPIL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将模型的数量由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个扩展至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个，该公司计划增加每天需要检测的图像数量。</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u="none"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客户简介</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全球最大的外包半导体封装和测试公司。</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了解详情</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en-US" altLang="zh-CN"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https://www.spil.com.tw/</a:t>
            </a:r>
            <a:endParaRPr lang="zh-CN" altLang="en-US" dirty="0">
              <a:latin typeface="Trebuchet MS" panose="020B0603020202020204" pitchFamily="34" charset="0"/>
              <a:ea typeface="黑体" panose="02010609060101010101" pitchFamily="49" charset="-122"/>
            </a:endParaRPr>
          </a:p>
          <a:p>
            <a:pPr marL="0" marR="0" lvl="0" indent="0" algn="l" rtl="0">
              <a:lnSpc>
                <a:spcPct val="80000"/>
              </a:lnSpc>
              <a:spcBef>
                <a:spcPts val="132"/>
              </a:spcBef>
              <a:spcAft>
                <a:spcPct val="0"/>
              </a:spcAft>
              <a:buClr>
                <a:schemeClr val="dk1"/>
              </a:buClr>
              <a:buSzPts val="440"/>
              <a:buFont typeface="Trebuchet MS"/>
              <a:buNone/>
            </a:pPr>
            <a:r>
              <a:rPr lang="en-US" altLang="zh-CN" sz="440" b="0" i="0" strike="noStrike" cap="none" spc="0" baseline="30000" dirty="0">
                <a:solidFill>
                  <a:srgbClr val="000000"/>
                </a:solidFill>
                <a:effectLst/>
                <a:latin typeface="Trebuchet MS" panose="020B0603020202020204" pitchFamily="34" charset="0"/>
                <a:ea typeface="黑体" panose="02010609060101010101" pitchFamily="49" charset="-122"/>
                <a:cs typeface="SimSun"/>
              </a:rPr>
              <a:t>2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https://www.spil.com.tw/about/?u=1</a:t>
            </a:r>
            <a:endParaRPr lang="zh-CN" altLang="en-US" dirty="0">
              <a:latin typeface="Trebuchet MS" panose="020B0603020202020204" pitchFamily="34" charset="0"/>
              <a:ea typeface="黑体" panose="02010609060101010101" pitchFamily="49" charset="-122"/>
            </a:endParaRPr>
          </a:p>
          <a:p>
            <a:pPr marL="0" marR="0" lvl="0" indent="0" algn="l" rtl="0">
              <a:lnSpc>
                <a:spcPct val="80000"/>
              </a:lnSpc>
              <a:spcBef>
                <a:spcPts val="132"/>
              </a:spcBef>
              <a:spcAft>
                <a:spcPct val="0"/>
              </a:spcAft>
              <a:buClr>
                <a:schemeClr val="dk1"/>
              </a:buClr>
              <a:buSzPts val="440"/>
              <a:buFont typeface="Trebuchet MS"/>
              <a:buNone/>
            </a:pPr>
            <a:r>
              <a:rPr lang="zh-CN" altLang="en-US"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“据市场调研公司 </a:t>
            </a:r>
            <a:r>
              <a:rPr lang="en-US" altLang="zh-CN" sz="440" b="0" i="1"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hlinkClick r:id="rId3" history="0"/>
              </a:rPr>
              <a:t>Gartner</a:t>
            </a:r>
            <a:r>
              <a:rPr lang="zh-CN" altLang="en-US"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 称，</a:t>
            </a:r>
            <a:r>
              <a:rPr lang="en-US" altLang="zh-CN"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ASE </a:t>
            </a:r>
            <a:r>
              <a:rPr lang="zh-CN" altLang="en-US"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是最大的外包半导体封装和测试 </a:t>
            </a:r>
            <a:r>
              <a:rPr lang="en-US" altLang="zh-CN"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(OSAT) </a:t>
            </a:r>
            <a:r>
              <a:rPr lang="zh-CN" altLang="en-US"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供应商，其市场占有率为 </a:t>
            </a:r>
            <a:r>
              <a:rPr lang="en-US" altLang="zh-CN"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19%</a:t>
            </a:r>
            <a:r>
              <a:rPr lang="zh-CN" altLang="en-US"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1" u="sng" strike="noStrike" cap="none" spc="0" baseline="3000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hlinkClick r:id="rId4" history="0"/>
              </a:rPr>
              <a:t>[8]</a:t>
            </a:r>
            <a:r>
              <a:rPr lang="zh-CN" altLang="en-US" sz="440" b="0" i="1" strike="noStrike" cap="none" spc="0" baseline="0" dirty="0">
                <a:solidFill>
                  <a:srgbClr val="000000"/>
                </a:solidFill>
                <a:effectLst/>
                <a:latin typeface="Trebuchet MS" panose="020B0603020202020204" pitchFamily="34" charset="0"/>
                <a:ea typeface="黑体" panose="02010609060101010101" pitchFamily="49" charset="-122"/>
                <a:cs typeface="SimSun"/>
              </a:rPr>
              <a:t> 该公司可提供半导体封装、包装及测试等服务。”</a:t>
            </a:r>
            <a:r>
              <a:rPr lang="en-US" altLang="zh-CN" sz="440" b="0" i="0" u="sng" strike="noStrike" cap="none" spc="0" baseline="0" dirty="0">
                <a:solidFill>
                  <a:srgbClr val="0000FF"/>
                </a:solidFill>
                <a:effectLst/>
                <a:uFill>
                  <a:solidFill>
                    <a:srgbClr val="0000FF"/>
                  </a:solidFill>
                </a:uFill>
                <a:latin typeface="Trebuchet MS" panose="020B0603020202020204" pitchFamily="34" charset="0"/>
                <a:ea typeface="黑体" panose="02010609060101010101" pitchFamily="49" charset="-122"/>
                <a:cs typeface="SimSun"/>
                <a:hlinkClick r:id="rId5" history="0"/>
              </a:rPr>
              <a:t>https://en.wikipedia.org/wiki/ASE_Group</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及 </a:t>
            </a:r>
            <a:r>
              <a:rPr lang="en-US" altLang="zh-CN" sz="440" b="0" i="0" u="sng" strike="noStrike" cap="none" spc="0" baseline="0" dirty="0">
                <a:solidFill>
                  <a:srgbClr val="0000FF"/>
                </a:solidFill>
                <a:effectLst/>
                <a:uFill>
                  <a:solidFill>
                    <a:srgbClr val="0000FF"/>
                  </a:solidFill>
                </a:uFill>
                <a:latin typeface="Trebuchet MS" panose="020B0603020202020204" pitchFamily="34" charset="0"/>
                <a:ea typeface="黑体" panose="02010609060101010101" pitchFamily="49" charset="-122"/>
                <a:cs typeface="SimSun"/>
                <a:hlinkClick r:id="rId6" history="0"/>
              </a:rPr>
              <a:t>http://semiengineering.com/foundries-vs-osats/</a:t>
            </a: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en-US" altLang="zh-CN" sz="440" b="0" i="0" strike="noStrike" cap="none" spc="0" baseline="30000" dirty="0">
                <a:solidFill>
                  <a:srgbClr val="000000"/>
                </a:solidFill>
                <a:effectLst/>
                <a:latin typeface="Trebuchet MS" panose="020B0603020202020204" pitchFamily="34" charset="0"/>
                <a:ea typeface="黑体" panose="02010609060101010101" pitchFamily="49" charset="-122"/>
                <a:cs typeface="SimSun"/>
              </a:rPr>
              <a:t>3 </a:t>
            </a:r>
            <a:r>
              <a:rPr lang="en-US" altLang="zh-CN"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https://www.spil.com.tw/about/?u=4</a:t>
            </a:r>
            <a:endParaRPr lang="zh-CN" altLang="en-US" dirty="0">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sng"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32"/>
              </a:spcBef>
              <a:spcAft>
                <a:spcPct val="0"/>
              </a:spcAft>
              <a:buClr>
                <a:schemeClr val="dk1"/>
              </a:buClr>
              <a:buSzPts val="440"/>
              <a:buFont typeface="Trebuchet MS"/>
              <a:buNone/>
            </a:pPr>
            <a:r>
              <a:rPr lang="zh-CN" altLang="en-US" sz="440" b="0" i="0" u="sng" strike="noStrike" dirty="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3000" name="Google Shape;3000;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latin typeface="Trebuchet MS" panose="020B0603020202020204" pitchFamily="34" charset="0"/>
                <a:ea typeface="黑体" panose="02010609060101010101" pitchFamily="49" charset="-122"/>
              </a:rPr>
              <a:t>26</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p14: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3" name="Google Shape;3013;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ct val="0"/>
              </a:spcBef>
              <a:spcAft>
                <a:spcPct val="0"/>
              </a:spcAft>
              <a:buNone/>
            </a:pPr>
            <a:r>
              <a:rPr lang="en-US" altLang="zh-CN"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不影响实时互联网服务，且基于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推理服务器服务多个框架而构建的标准化推理平</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台，</a:t>
            </a:r>
            <a:endParaRPr lang="zh-CN" altLang="en-US" sz="440" b="1"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1" i="0" strike="noStrike" cap="none" spc="0" baseline="0">
                <a:solidFill>
                  <a:srgbClr val="000000"/>
                </a:solidFill>
                <a:effectLst/>
                <a:latin typeface="Trebuchet MS" panose="020B0603020202020204" pitchFamily="34" charset="0"/>
                <a:ea typeface="黑体" panose="02010609060101010101" pitchFamily="49" charset="-122"/>
                <a:cs typeface="SimSun"/>
              </a:rPr>
              <a:t>行</a:t>
            </a: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业：</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消费者互联网服</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务</a:t>
            </a:r>
            <a:r>
              <a:rPr lang="zh-CN" altLang="en-US" sz="440" b="1" i="0" strike="noStrike" cap="none" spc="0" baseline="0">
                <a:solidFill>
                  <a:srgbClr val="000000"/>
                </a:solidFill>
                <a:effectLst/>
                <a:latin typeface="Trebuchet MS" panose="020B0603020202020204" pitchFamily="34" charset="0"/>
                <a:ea typeface="黑体" panose="02010609060101010101" pitchFamily="49" charset="-122"/>
                <a:cs typeface="SimSun"/>
              </a:rPr>
              <a:t> </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  </a:t>
            </a:r>
            <a:endParaRPr lang="zh-CN" altLang="en-US" sz="440" b="1"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1" i="0" strike="noStrike" cap="none" spc="0" baseline="0">
                <a:solidFill>
                  <a:srgbClr val="000000"/>
                </a:solidFill>
                <a:effectLst/>
                <a:latin typeface="Trebuchet MS" panose="020B0603020202020204" pitchFamily="34" charset="0"/>
                <a:ea typeface="黑体" panose="02010609060101010101" pitchFamily="49" charset="-122"/>
                <a:cs typeface="SimSun"/>
              </a:rPr>
              <a:t>数</a:t>
            </a: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据：</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A </a:t>
            </a:r>
            <a:endParaRPr lang="zh-CN" altLang="en-US" sz="440" b="1"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1" i="0" strike="noStrike" cap="none" spc="0" baseline="0">
                <a:solidFill>
                  <a:srgbClr val="000000"/>
                </a:solidFill>
                <a:effectLst/>
                <a:latin typeface="Trebuchet MS" panose="020B0603020202020204" pitchFamily="34" charset="0"/>
                <a:ea typeface="黑体" panose="02010609060101010101" pitchFamily="49" charset="-122"/>
                <a:cs typeface="SimSun"/>
              </a:rPr>
              <a:t>产</a:t>
            </a: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品：</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务器</a:t>
            </a:r>
            <a:endParaRPr lang="zh-CN" altLang="en-US" sz="440" b="0"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en-US" altLang="zh-CN" sz="440" b="1"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VIDIA </a:t>
            </a:r>
            <a:r>
              <a:rPr lang="zh-CN" altLang="en-US" sz="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联系人：</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Soyoung Jeong</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Tripti Singhal</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Shankar Chandrasekaran</a:t>
            </a:r>
            <a:endParaRPr lang="zh-CN" altLang="en-US" sz="440" b="1"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概要</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作</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为韩国排名第一的搜索引擎及互联网公司，</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能为互联网普及率大于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95%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的国家提供互联网搜索及网络内容服务。该公司成功的基础在于其高质量（即又“快”又“准”）的搜索结果。多个深度学习框架可用于实时图像分类、搜索推荐等。多框架的使用影响着新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模型的及时引入以及经济高效地管理模型的能</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力。</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管</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理开发者所使用的多个筒仓式深度学习框架（</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PyTorch</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Caffe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）影响着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数据科学家快速推出新模型的能力。他们还需要支持实时、批量及串流推</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理。</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借助基于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推理服务器而构建的基础推理平台，加速使用整个组织的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模型，从而管理不同框架以及各种类型的推理和硬件（</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单</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一的推理平台有助于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降低管理成本，并使其更快地推出新的深度学习模</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型。</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a:latin typeface="Trebuchet MS" panose="020B0603020202020204" pitchFamily="34" charset="0"/>
                <a:ea typeface="黑体" panose="02010609060101010101" pitchFamily="49" charset="-122"/>
              </a:rPr>
              <a:t> </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场景</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是韩国排名第一的互联网公司，其市场占有率为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70%</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u="sng" strike="noStrike" cap="none" spc="0" baseline="0" dirty="0">
                <a:solidFill>
                  <a:srgbClr val="0000FF"/>
                </a:solidFill>
                <a:effectLst/>
                <a:uFill>
                  <a:solidFill>
                    <a:srgbClr val="0000FF"/>
                  </a:solidFill>
                </a:uFill>
                <a:latin typeface="Trebuchet MS" panose="020B0603020202020204" pitchFamily="34" charset="0"/>
                <a:ea typeface="黑体" panose="02010609060101010101" pitchFamily="49" charset="-122"/>
                <a:cs typeface="SimSun"/>
                <a:hlinkClick r:id="rId3" history="0"/>
              </a:rPr>
              <a:t>https://www.theegg.com/seo/korea/</a:t>
            </a:r>
            <a:r>
              <a:rPr lang="en-US" altLang="zh-CN" sz="440" b="0" i="0" u="sng" strike="noStrike" cap="none" spc="0" baseline="0">
                <a:solidFill>
                  <a:srgbClr val="0000FF"/>
                </a:solidFill>
                <a:effectLst/>
                <a:uFill>
                  <a:solidFill>
                    <a:srgbClr val="0000FF"/>
                  </a:solidFill>
                </a:uFill>
                <a:latin typeface="Trebuchet MS" panose="020B0603020202020204" pitchFamily="34" charset="0"/>
                <a:ea typeface="黑体" panose="02010609060101010101" pitchFamily="49" charset="-122"/>
                <a:cs typeface="SimSun"/>
                <a:hlinkClick r:id="rId3" history="0"/>
              </a:rPr>
              <a:t>naver-seo-guide-understanding-the-korean-search-engine/</a:t>
            </a: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韩</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国是全球网络最发达的国家之一，其互联网普及率大于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95% (</a:t>
            </a:r>
            <a:r>
              <a:rPr lang="en-US" altLang="zh-CN"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hlinkClick r:id="rId4" history="0"/>
              </a:rPr>
              <a:t>http://www.koreaherald.com/view.php?ud=20180624000197</a:t>
            </a: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9</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以上的韩国互联网用户将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作为其搜索引擎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hlinkClick r:id="rId5" history="0"/>
              </a:rPr>
              <a:t>http://www.businesskorea.co.kr/news/articleView.html?idxno=30000</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 </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的主要收入来自搜索广告。该公司一直致力于为客户提供更好的结果，即高质量搜索结果、更好的搜索关键词推荐</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等。</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中的多支团队均会开发深度学习模型。他们拥有一款名为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C3DL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的通用平</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台。</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为韩国提供互联网搜索和网络内容服务。他们在服务中利用深度学习以实现图像分类及搜索关键词</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推荐</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又名为“韩国的 </a:t>
            </a: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Google”</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问题</a:t>
            </a:r>
            <a:endParaRPr lang="zh-CN" altLang="en-US" sz="44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管</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理开发者所使用的多个深度学习框架（</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PyTorch</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Caffe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支</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持实时、批量和串流推理的能</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力。</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i="0" u="none" strike="noStrike">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解</a:t>
            </a: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决</a:t>
            </a: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方案</a:t>
            </a:r>
            <a:endParaRPr lang="zh-CN" altLang="en-US">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将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Triton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推理服务器集成至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及搜索平台</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中。</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i="0" u="none" strike="noStrik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结果</a:t>
            </a:r>
            <a:endParaRPr lang="zh-CN" altLang="en-US">
              <a:latin typeface="Trebuchet MS" panose="020B0603020202020204" pitchFamily="34" charset="0"/>
              <a:ea typeface="黑体" panose="02010609060101010101" pitchFamily="49" charset="-122"/>
            </a:endParaRPr>
          </a:p>
          <a:p>
            <a:pPr marL="17145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借</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助该解决方案，</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可大幅提升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的利用率，开发者能将其时间投入到改善并构建任何框架的新模型中，且无需担心推理性</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能 </a:t>
            </a:r>
            <a:endParaRPr lang="zh-CN" altLang="en-US" sz="440" b="0" u="none">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Clr>
                <a:schemeClr val="dk1"/>
              </a:buClr>
              <a:buSzPts val="440"/>
              <a:buFont typeface="Arial"/>
              <a:buNone/>
            </a:pPr>
            <a:r>
              <a:rPr lang="zh-CN" altLang="en-US" sz="440" b="0" u="none">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影响</a:t>
            </a:r>
            <a:endParaRPr lang="zh-CN" altLang="en-US">
              <a:latin typeface="Trebuchet MS" panose="020B0603020202020204" pitchFamily="34" charset="0"/>
              <a:ea typeface="黑体" panose="02010609060101010101" pitchFamily="49" charset="-122"/>
            </a:endParaRPr>
          </a:p>
          <a:p>
            <a:pPr marL="171450" marR="0" lvl="0" indent="-171450" algn="l" rtl="0">
              <a:lnSpc>
                <a:spcPct val="80000"/>
              </a:lnSpc>
              <a:spcBef>
                <a:spcPts val="132"/>
              </a:spcBef>
              <a:spcAft>
                <a:spcPct val="0"/>
              </a:spcAft>
              <a:buClr>
                <a:schemeClr val="dk1"/>
              </a:buClr>
              <a:buSzPts val="440"/>
              <a:buFont typeface="Arial"/>
              <a:buChar char="•"/>
            </a:pP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该</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解决方案能帮助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以及不同类型的推理构建标准推理平</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台。</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客</a:t>
            </a: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户评价（选</a:t>
            </a: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填）</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zh-CN" altLang="en-US" sz="440" b="0" u="none">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客</a:t>
            </a: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户</a:t>
            </a: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简介</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为韩国提供互联网搜索和网络内容服务。他们在服务中利用深度学习以实现图像分类及搜索关键词推</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荐。</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32"/>
              </a:spcBef>
              <a:spcAft>
                <a:spcPct val="0"/>
              </a:spcAft>
              <a:buClr>
                <a:schemeClr val="dk1"/>
              </a:buClr>
              <a:buSzPts val="440"/>
              <a:buFont typeface="Trebuchet MS"/>
              <a:buNone/>
            </a:pPr>
            <a:r>
              <a:rPr lang="en-US" altLang="zh-CN" sz="440" b="0" i="0" strike="noStrike" cap="none" spc="0" baseline="0">
                <a:solidFill>
                  <a:srgbClr val="000000"/>
                </a:solidFill>
                <a:effectLst/>
                <a:latin typeface="Trebuchet MS" panose="020B0603020202020204" pitchFamily="34" charset="0"/>
                <a:ea typeface="黑体" panose="02010609060101010101" pitchFamily="49" charset="-122"/>
                <a:cs typeface="SimSun"/>
              </a:rPr>
              <a:t>N</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是韩国排名第一的互联网公司。韩国是全球网络最发达的国家之一，其互联网普及率大于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95% (</a:t>
            </a:r>
            <a:r>
              <a:rPr lang="en-US" altLang="zh-CN"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hlinkClick r:id="rId4" history="0"/>
              </a:rPr>
              <a:t>http://www.koreaherald.com/view.php?ud=20180624000197</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90%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以上的韩国互联网用户将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作为其搜索引擎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hlinkClick r:id="rId5" history="0"/>
              </a:rPr>
              <a:t>http://www.businesskorea.co.kr/news/articleView.html?idxno=30000</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的主要收入来自搜索广告。该公司一直致力于为客户提供更好的结果，即高质量搜索结果、更好的搜索关键词推荐等。</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Naver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中的多支团队均会开发深度学习模型。他们拥有一款名为 </a:t>
            </a:r>
            <a:r>
              <a:rPr lang="en-US" altLang="zh-CN"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C3DL </a:t>
            </a:r>
            <a:r>
              <a:rPr lang="zh-CN" altLang="en-US" sz="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的通用平</a:t>
            </a:r>
            <a:r>
              <a:rPr lang="zh-CN" altLang="en-US" sz="440" b="0" i="0" strike="noStrike" cap="none" spc="0" baseline="0">
                <a:solidFill>
                  <a:srgbClr val="000000"/>
                </a:solidFill>
                <a:effectLst/>
                <a:latin typeface="Trebuchet MS" panose="020B0603020202020204" pitchFamily="34" charset="0"/>
                <a:ea typeface="黑体" panose="02010609060101010101" pitchFamily="49" charset="-122"/>
                <a:cs typeface="SimSun"/>
              </a:rPr>
              <a:t>台。</a:t>
            </a:r>
            <a:endParaRPr lang="zh-CN" altLang="en-US">
              <a:latin typeface="Trebuchet MS" panose="020B0603020202020204" pitchFamily="34" charset="0"/>
              <a:ea typeface="黑体" panose="02010609060101010101" pitchFamily="49" charset="-122"/>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endParaRPr lang="zh-CN" altLang="en-US" sz="440">
              <a:solidFill>
                <a:schemeClr val="dk1"/>
              </a:solidFill>
              <a:latin typeface="Trebuchet MS" panose="020B0603020202020204" pitchFamily="34" charset="0"/>
              <a:ea typeface="黑体" panose="02010609060101010101" pitchFamily="49" charset="-122"/>
              <a:cs typeface="Trebuchet MS"/>
              <a:sym typeface="Trebuchet MS"/>
            </a:endParaRPr>
          </a:p>
          <a:p>
            <a:pPr marL="0" lvl="0" indent="0" algn="l" rtl="0">
              <a:lnSpc>
                <a:spcPct val="80000"/>
              </a:lnSpc>
              <a:spcBef>
                <a:spcPts val="132"/>
              </a:spcBef>
              <a:spcAft>
                <a:spcPct val="0"/>
              </a:spcAft>
              <a:buNone/>
            </a:pP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了</a:t>
            </a:r>
            <a:r>
              <a:rPr lang="zh-CN" altLang="en-US" sz="440" b="0" i="0" u="sng" strike="noStrike" cap="none" spc="0" baseline="0" dirty="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解</a:t>
            </a:r>
            <a:r>
              <a:rPr lang="zh-CN" altLang="en-US" sz="440" b="0" i="0" u="sng" strike="noStrike" cap="none" spc="0" baseline="0">
                <a:solidFill>
                  <a:srgbClr val="000000"/>
                </a:solidFill>
                <a:effectLst/>
                <a:uFill>
                  <a:solidFill>
                    <a:srgbClr val="000000"/>
                  </a:solidFill>
                </a:uFill>
                <a:latin typeface="Trebuchet MS" panose="020B0603020202020204" pitchFamily="34" charset="0"/>
                <a:ea typeface="黑体" panose="02010609060101010101" pitchFamily="49" charset="-122"/>
                <a:cs typeface="SimSun"/>
              </a:rPr>
              <a:t>详情</a:t>
            </a:r>
            <a:endParaRPr lang="zh-CN" altLang="en-US" sz="440" b="0" u="sng">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ts val="132"/>
              </a:spcBef>
              <a:spcAft>
                <a:spcPct val="0"/>
              </a:spcAft>
              <a:buClr>
                <a:schemeClr val="dk1"/>
              </a:buClr>
              <a:buSzPts val="440"/>
              <a:buFont typeface="Trebuchet MS"/>
              <a:buNone/>
            </a:pPr>
            <a:r>
              <a:rPr lang="zh-CN" altLang="en-US" sz="440" b="0" i="0" u="sng" strike="noStrike">
                <a:solidFill>
                  <a:schemeClr val="dk1"/>
                </a:solidFill>
                <a:latin typeface="Trebuchet MS" panose="020B0603020202020204" pitchFamily="34" charset="0"/>
                <a:ea typeface="黑体" panose="02010609060101010101" pitchFamily="49" charset="-122"/>
                <a:cs typeface="Trebuchet MS"/>
                <a:sym typeface="Trebuchet MS"/>
              </a:rPr>
              <a:t> </a:t>
            </a:r>
            <a:endParaRPr lang="zh-CN" altLang="en-US" sz="440" dirty="0">
              <a:solidFill>
                <a:schemeClr val="dk1"/>
              </a:solidFill>
              <a:latin typeface="Trebuchet MS" panose="020B0603020202020204" pitchFamily="34" charset="0"/>
              <a:ea typeface="黑体" panose="02010609060101010101" pitchFamily="49" charset="-122"/>
              <a:cs typeface="Trebuchet MS"/>
              <a:sym typeface="Trebuchet MS"/>
            </a:endParaRPr>
          </a:p>
        </p:txBody>
      </p:sp>
      <p:sp>
        <p:nvSpPr>
          <p:cNvPr id="3014" name="Google Shape;3014;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latin typeface="Trebuchet MS" panose="020B0603020202020204" pitchFamily="34" charset="0"/>
                <a:ea typeface="黑体" panose="02010609060101010101" pitchFamily="49" charset="-122"/>
              </a:rPr>
              <a:t>27</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ad34f10f80_7_341:notes"/>
          <p:cNvSpPr>
            <a:spLocks noGrp="1" noRot="1" noChangeAspect="1"/>
          </p:cNvSpPr>
          <p:nvPr>
            <p:ph type="sldImg" idx="2"/>
          </p:nvPr>
        </p:nvSpPr>
        <p:spPr>
          <a:xfrm>
            <a:off x="-7577138" y="2771775"/>
            <a:ext cx="24657051" cy="13869988"/>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2" name="Google Shape;2922;gad34f10f80_7_341:notes"/>
          <p:cNvSpPr txBox="1">
            <a:spLocks noGrp="1"/>
          </p:cNvSpPr>
          <p:nvPr>
            <p:ph type="body" idx="1"/>
          </p:nvPr>
        </p:nvSpPr>
        <p:spPr>
          <a:xfrm>
            <a:off x="950299" y="17567683"/>
            <a:ext cx="7602300" cy="16643700"/>
          </a:xfrm>
          <a:prstGeom prst="rect">
            <a:avLst/>
          </a:prstGeom>
          <a:noFill/>
          <a:ln>
            <a:noFill/>
          </a:ln>
        </p:spPr>
        <p:txBody>
          <a:bodyPr spcFirstLastPara="1" wrap="square" lIns="95075" tIns="47525" rIns="95075" bIns="47525" anchor="t" anchorCtr="0">
            <a:noAutofit/>
          </a:bodyPr>
          <a:lstStyle/>
          <a:p>
            <a:pPr marL="0" lvl="0" indent="0" algn="l" rtl="0">
              <a:spcBef>
                <a:spcPct val="0"/>
              </a:spcBef>
              <a:spcAft>
                <a:spcPct val="0"/>
              </a:spcAft>
              <a:buClr>
                <a:schemeClr val="dk1"/>
              </a:buClr>
              <a:buSzPts val="1833"/>
              <a:buFont typeface="Trebuchet MS"/>
              <a:buNone/>
            </a:pPr>
            <a:endParaRPr lang="zh-CN" altLang="en-US" dirty="0">
              <a:latin typeface="Trebuchet MS" panose="020B0603020202020204" pitchFamily="34" charset="0"/>
              <a:ea typeface="黑体" panose="02010609060101010101" pitchFamily="49" charset="-122"/>
            </a:endParaRPr>
          </a:p>
        </p:txBody>
      </p:sp>
      <p:sp>
        <p:nvSpPr>
          <p:cNvPr id="2923" name="Google Shape;2923;gad34f10f80_7_341:notes"/>
          <p:cNvSpPr txBox="1">
            <a:spLocks noGrp="1"/>
          </p:cNvSpPr>
          <p:nvPr>
            <p:ph type="sldNum" idx="12"/>
          </p:nvPr>
        </p:nvSpPr>
        <p:spPr>
          <a:xfrm>
            <a:off x="4965631" y="35128953"/>
            <a:ext cx="4117800" cy="1848600"/>
          </a:xfrm>
          <a:prstGeom prst="rect">
            <a:avLst/>
          </a:prstGeom>
          <a:noFill/>
          <a:ln>
            <a:noFill/>
          </a:ln>
        </p:spPr>
        <p:txBody>
          <a:bodyPr spcFirstLastPara="1" wrap="square" lIns="95075" tIns="47525" rIns="95075" bIns="47525" anchor="ctr" anchorCtr="0">
            <a:noAutofit/>
          </a:bodyPr>
          <a:lstStyle/>
          <a:p>
            <a:pPr marL="0" lvl="0" indent="0" algn="r" rtl="0">
              <a:spcBef>
                <a:spcPct val="0"/>
              </a:spcBef>
              <a:spcAft>
                <a:spcPct val="0"/>
              </a:spcAft>
              <a:buClr>
                <a:schemeClr val="dk1"/>
              </a:buClr>
              <a:buSzPts val="1100"/>
              <a:buFont typeface="Trebuchet MS"/>
              <a:buNone/>
            </a:pPr>
            <a:fld id="{00000000-1234-1234-1234-123412341234}" type="slidenum">
              <a:rPr lang="en-US">
                <a:latin typeface="Trebuchet MS" panose="020B0603020202020204" pitchFamily="34" charset="0"/>
                <a:ea typeface="黑体" panose="02010609060101010101" pitchFamily="49" charset="-122"/>
              </a:rPr>
              <a:t>28</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ad34f10f80_7_350:notes"/>
          <p:cNvSpPr>
            <a:spLocks noGrp="1" noRot="1" noChangeAspect="1"/>
          </p:cNvSpPr>
          <p:nvPr>
            <p:ph type="sldImg" idx="2"/>
          </p:nvPr>
        </p:nvSpPr>
        <p:spPr>
          <a:xfrm>
            <a:off x="-7577138" y="2771775"/>
            <a:ext cx="24657051" cy="13869988"/>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1" name="Google Shape;2931;gad34f10f80_7_350:notes"/>
          <p:cNvSpPr txBox="1">
            <a:spLocks noGrp="1"/>
          </p:cNvSpPr>
          <p:nvPr>
            <p:ph type="body" idx="1"/>
          </p:nvPr>
        </p:nvSpPr>
        <p:spPr>
          <a:xfrm>
            <a:off x="950299" y="17567683"/>
            <a:ext cx="7602300" cy="16643700"/>
          </a:xfrm>
          <a:prstGeom prst="rect">
            <a:avLst/>
          </a:prstGeom>
          <a:noFill/>
          <a:ln>
            <a:noFill/>
          </a:ln>
        </p:spPr>
        <p:txBody>
          <a:bodyPr spcFirstLastPara="1" wrap="square" lIns="95075" tIns="47525" rIns="95075" bIns="47525" anchor="t" anchorCtr="0">
            <a:noAutofit/>
          </a:bodyPr>
          <a:lstStyle/>
          <a:p>
            <a:pPr marL="0" lvl="0" indent="0" algn="l" rtl="0">
              <a:spcBef>
                <a:spcPct val="0"/>
              </a:spcBef>
              <a:spcAft>
                <a:spcPct val="0"/>
              </a:spcAft>
              <a:buClr>
                <a:schemeClr val="dk1"/>
              </a:buClr>
              <a:buSzPts val="1833"/>
              <a:buFont typeface="Trebuchet MS"/>
              <a:buNone/>
            </a:pPr>
            <a:endParaRPr lang="zh-CN" altLang="en-US" dirty="0">
              <a:latin typeface="Trebuchet MS" panose="020B0603020202020204" pitchFamily="34" charset="0"/>
              <a:ea typeface="黑体" panose="02010609060101010101" pitchFamily="49" charset="-122"/>
            </a:endParaRPr>
          </a:p>
        </p:txBody>
      </p:sp>
      <p:sp>
        <p:nvSpPr>
          <p:cNvPr id="2932" name="Google Shape;2932;gad34f10f80_7_350:notes"/>
          <p:cNvSpPr txBox="1">
            <a:spLocks noGrp="1"/>
          </p:cNvSpPr>
          <p:nvPr>
            <p:ph type="sldNum" idx="12"/>
          </p:nvPr>
        </p:nvSpPr>
        <p:spPr>
          <a:xfrm>
            <a:off x="4965631" y="35128953"/>
            <a:ext cx="4117800" cy="1848600"/>
          </a:xfrm>
          <a:prstGeom prst="rect">
            <a:avLst/>
          </a:prstGeom>
          <a:noFill/>
          <a:ln>
            <a:noFill/>
          </a:ln>
        </p:spPr>
        <p:txBody>
          <a:bodyPr spcFirstLastPara="1" wrap="square" lIns="95075" tIns="47525" rIns="95075" bIns="47525" anchor="ctr" anchorCtr="0">
            <a:noAutofit/>
          </a:bodyPr>
          <a:lstStyle/>
          <a:p>
            <a:pPr marL="0" marR="0" lvl="0" indent="0" algn="r" rtl="0">
              <a:lnSpc>
                <a:spcPct val="100000"/>
              </a:lnSpc>
              <a:spcBef>
                <a:spcPct val="0"/>
              </a:spcBef>
              <a:spcAft>
                <a:spcPct val="0"/>
              </a:spcAft>
              <a:buClr>
                <a:srgbClr val="000000"/>
              </a:buClr>
              <a:buSzPts val="1100"/>
              <a:buFont typeface="Arial"/>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Arial"/>
                <a:sym typeface="Arial"/>
              </a:rPr>
              <a:t>29</a:t>
            </a:fld>
            <a:endParaRPr sz="1100" b="0" i="0" u="none" strike="noStrike" cap="none">
              <a:solidFill>
                <a:srgbClr val="000000"/>
              </a:solidFill>
              <a:latin typeface="Trebuchet MS" panose="020B0603020202020204" pitchFamily="34" charset="0"/>
              <a:ea typeface="黑体" panose="02010609060101010101" pitchFamily="49" charset="-122"/>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b0aab3be4c_3_356: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2" name="Google Shape;2282;gb0aab3be4c_3_35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ct val="0"/>
              </a:spcBef>
              <a:spcAft>
                <a:spcPct val="0"/>
              </a:spcAft>
              <a:buClr>
                <a:schemeClr val="dk1"/>
              </a:buClr>
              <a:buSzPts val="1400"/>
              <a:buFont typeface="Trebuchet MS"/>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所有这些工程师之间的典型工作流程大概如下所示：</a:t>
            </a:r>
          </a:p>
          <a:p>
            <a:pPr marL="0" marR="0" lvl="0" indent="0" algn="l" rtl="0">
              <a:lnSpc>
                <a:spcPct val="100000"/>
              </a:lnSpc>
              <a:spcBef>
                <a:spcPct val="0"/>
              </a:spcBef>
              <a:spcAft>
                <a:spcPct val="0"/>
              </a:spcAft>
              <a:buClr>
                <a:schemeClr val="dk1"/>
              </a:buClr>
              <a:buSzPts val="1400"/>
              <a:buFont typeface="Trebuchet MS"/>
              <a:buNone/>
            </a:pPr>
            <a:endParaRPr lang="zh-CN" altLang="en-US" sz="1100" dirty="0">
              <a:solidFill>
                <a:schemeClr val="dk1"/>
              </a:solidFill>
              <a:latin typeface="Trebuchet MS" panose="020B0603020202020204" pitchFamily="34" charset="0"/>
              <a:ea typeface="黑体" panose="02010609060101010101" pitchFamily="49" charset="-122"/>
              <a:sym typeface="Trebuchet MS"/>
            </a:endParaRPr>
          </a:p>
          <a:p>
            <a:pPr marL="0" marR="0" lvl="0" indent="0" algn="l" rtl="0">
              <a:lnSpc>
                <a:spcPct val="100000"/>
              </a:lnSpc>
              <a:spcBef>
                <a:spcPct val="0"/>
              </a:spcBef>
              <a:spcAft>
                <a:spcPct val="0"/>
              </a:spcAft>
              <a:buClr>
                <a:schemeClr val="dk1"/>
              </a:buClr>
              <a:buSzPts val="1400"/>
              <a:buFont typeface="Trebuchet MS"/>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科学家可能会从数据存储中抽取数据样本，然后试验可能有用的机器学习模型。一旦他们确定了有希望的模型后，他们将与数据工程师共同协作，用更大的数据样本进行训练，并设置自动化工作流程，以便输入新数据时，系统能安排模型训练。与此同时，数据科学家还会与应用程序开发人员一起将新模型作为一项功能集成到应用程序中。而一旦应用程序开发人员清楚地了解了此功能的工作方式，他们就会联系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DevOps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团队共同制定发布计划，例如需要完成哪些测试以及预计需要多少服务器资源。</a:t>
            </a:r>
          </a:p>
        </p:txBody>
      </p:sp>
      <p:sp>
        <p:nvSpPr>
          <p:cNvPr id="2283" name="Google Shape;2283;gb0aab3be4c_3_35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ct val="0"/>
              </a:spcBef>
              <a:spcAft>
                <a:spcPct val="0"/>
              </a:spcAft>
              <a:buClr>
                <a:schemeClr val="dk1"/>
              </a:buClr>
              <a:buSzPts val="1400"/>
              <a:buFont typeface="Trebuchet MS"/>
              <a:buNone/>
            </a:pPr>
            <a:fld id="{00000000-1234-1234-1234-123412341234}" type="slidenum">
              <a:rPr lang="en-US">
                <a:latin typeface="Trebuchet MS" panose="020B0603020202020204" pitchFamily="34" charset="0"/>
                <a:ea typeface="黑体" panose="02010609060101010101" pitchFamily="49" charset="-122"/>
              </a:rPr>
              <a:t>3</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ad34f10f80_7_35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ct val="0"/>
              </a:spcAft>
              <a:buNone/>
            </a:pPr>
            <a:endParaRPr lang="zh-CN" altLang="en-US" dirty="0">
              <a:latin typeface="Trebuchet MS" panose="020B0603020202020204" pitchFamily="34" charset="0"/>
              <a:ea typeface="黑体" panose="02010609060101010101" pitchFamily="49" charset="-122"/>
            </a:endParaRPr>
          </a:p>
        </p:txBody>
      </p:sp>
      <p:sp>
        <p:nvSpPr>
          <p:cNvPr id="2939" name="Google Shape;2939;gad34f10f80_7_357: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ad34f10f80_7_37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ct val="0"/>
              </a:spcAft>
              <a:buNone/>
            </a:pPr>
            <a:endParaRPr lang="zh-CN" altLang="en-US" dirty="0">
              <a:latin typeface="Trebuchet MS" panose="020B0603020202020204" pitchFamily="34" charset="0"/>
              <a:ea typeface="黑体" panose="02010609060101010101" pitchFamily="49" charset="-122"/>
            </a:endParaRPr>
          </a:p>
        </p:txBody>
      </p:sp>
      <p:sp>
        <p:nvSpPr>
          <p:cNvPr id="2961" name="Google Shape;2961;gad34f10f80_7_378: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f37e9b50fb_0_359: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gf37e9b50fb_0_35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ct val="0"/>
              </a:spcBef>
              <a:spcAft>
                <a:spcPct val="0"/>
              </a:spcAft>
              <a:buSzPts val="1400"/>
              <a:buNone/>
            </a:pPr>
            <a:endParaRPr lang="zh-CN" altLang="en-US" sz="1100" dirty="0">
              <a:latin typeface="黑体" panose="02010609060101010101" pitchFamily="49" charset="-122"/>
              <a:ea typeface="黑体" panose="02010609060101010101" pitchFamily="49" charset="-122"/>
            </a:endParaRPr>
          </a:p>
        </p:txBody>
      </p:sp>
      <p:sp>
        <p:nvSpPr>
          <p:cNvPr id="890" name="Google Shape;890;gf37e9b50fb_0_35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ct val="0"/>
              </a:spcBef>
              <a:spcAft>
                <a:spcPct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Trebuchet MS" panose="020B0603020202020204" pitchFamily="34" charset="0"/>
                <a:ea typeface="黑体" panose="02010609060101010101" pitchFamily="49" charset="-122"/>
                <a:cs typeface="Arial"/>
                <a:sym typeface="Arial"/>
              </a:rPr>
              <a:pPr marL="0" marR="0" lvl="0" indent="0" algn="r" defTabSz="914400" rtl="0" eaLnBrk="1" fontAlgn="auto" latinLnBrk="0" hangingPunct="1">
                <a:lnSpc>
                  <a:spcPct val="100000"/>
                </a:lnSpc>
                <a:spcBef>
                  <a:spcPct val="0"/>
                </a:spcBef>
                <a:spcAft>
                  <a:spcPct val="0"/>
                </a:spcAft>
                <a:buClr>
                  <a:srgbClr val="000000"/>
                </a:buClr>
                <a:buSzPts val="1400"/>
                <a:buFont typeface="Arial"/>
                <a:buNone/>
                <a:tabLst/>
                <a:defRPr/>
              </a:pPr>
              <a:t>32</a:t>
            </a:fld>
            <a:endParaRPr kumimoji="0" sz="1400" b="0" i="0" u="none" strike="noStrike" kern="0" cap="none" spc="0" normalizeH="0" baseline="0" noProof="0" dirty="0">
              <a:ln>
                <a:noFill/>
              </a:ln>
              <a:solidFill>
                <a:srgbClr val="000000"/>
              </a:solidFill>
              <a:effectLst/>
              <a:uLnTx/>
              <a:uFillTx/>
              <a:latin typeface="Trebuchet MS" panose="020B0603020202020204" pitchFamily="34" charset="0"/>
              <a:ea typeface="黑体" panose="02010609060101010101" pitchFamily="49" charset="-122"/>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9f01d088fb_2_344:notes"/>
          <p:cNvSpPr>
            <a:spLocks noGrp="1" noRot="1" noChangeAspect="1"/>
          </p:cNvSpPr>
          <p:nvPr>
            <p:ph type="sldImg" idx="2"/>
          </p:nvPr>
        </p:nvSpPr>
        <p:spPr>
          <a:xfrm>
            <a:off x="406400" y="696913"/>
            <a:ext cx="6197600" cy="34861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3" name="Google Shape;2313;g9f01d088fb_2_34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228600" lvl="0" indent="-112204" algn="l" rtl="0">
              <a:spcBef>
                <a:spcPct val="0"/>
              </a:spcBef>
              <a:spcAft>
                <a:spcPct val="0"/>
              </a:spcAft>
              <a:buClr>
                <a:schemeClr val="dk1"/>
              </a:buClr>
              <a:buSzPts val="1833"/>
              <a:buFont typeface="Trebuchet MS"/>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了解了后台技术人员后，现在让我们定义上述内容中的“演员”，在这个语境下，“演员”指的是构成终端用户应用程序的不同功能。数据科学家和机器学习工程师将共同开发一个个的模型，而之后我们会将这些模型发布到模型库中。接下来，后端工程师和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DevOps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团队将构建可访问该模型库的服务器。然后，应用工程师可以通过各种端点访问此服务器，以便实现需要使用这些模型的应用层功能。</a:t>
            </a:r>
          </a:p>
          <a:p>
            <a:pPr marL="228600" lvl="0" indent="-112204" algn="l" rtl="0">
              <a:spcBef>
                <a:spcPct val="0"/>
              </a:spcBef>
              <a:spcAft>
                <a:spcPct val="0"/>
              </a:spcAft>
              <a:buClr>
                <a:schemeClr val="dk1"/>
              </a:buClr>
              <a:buSzPts val="1833"/>
              <a:buFont typeface="Trebuchet MS"/>
              <a:buNone/>
            </a:pPr>
            <a:endParaRPr lang="zh-CN" altLang="en-US" dirty="0">
              <a:latin typeface="Trebuchet MS" panose="020B0603020202020204" pitchFamily="34" charset="0"/>
              <a:ea typeface="黑体" panose="02010609060101010101" pitchFamily="49" charset="-122"/>
            </a:endParaRPr>
          </a:p>
          <a:p>
            <a:pPr marL="228600" lvl="0" indent="-112204" algn="l" rtl="0">
              <a:spcBef>
                <a:spcPct val="0"/>
              </a:spcBef>
              <a:spcAft>
                <a:spcPct val="0"/>
              </a:spcAft>
              <a:buClr>
                <a:schemeClr val="dk1"/>
              </a:buClr>
              <a:buSzPts val="1833"/>
              <a:buFont typeface="Trebuchet MS"/>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除了机器学习模型之外，我们还需使用许多其他组件构成应用程序，例如访问数据库从而为用户或登录系统安排简洁有序的信息。应用开发人员和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DevOps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团队所面临的挑战是，他们不仅要确保用户能与原有功能一道很自然地上手使用新功能，还要确保这些功能之间不会意外地相互发生冲突而导致应用脱机。</a:t>
            </a:r>
            <a:endParaRPr lang="zh-CN" altLang="en-US" dirty="0">
              <a:latin typeface="Trebuchet MS" panose="020B0603020202020204" pitchFamily="34" charset="0"/>
              <a:ea typeface="黑体" panose="02010609060101010101" pitchFamily="49" charset="-122"/>
            </a:endParaRPr>
          </a:p>
        </p:txBody>
      </p:sp>
      <p:sp>
        <p:nvSpPr>
          <p:cNvPr id="2314" name="Google Shape;2314;g9f01d088fb_2_34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ct val="0"/>
              </a:spcBef>
              <a:spcAft>
                <a:spcPct val="0"/>
              </a:spcAft>
              <a:buNone/>
            </a:pPr>
            <a:fld id="{00000000-1234-1234-1234-123412341234}" type="slidenum">
              <a:rPr lang="en-US">
                <a:latin typeface="Trebuchet MS" panose="020B0603020202020204" pitchFamily="34" charset="0"/>
                <a:ea typeface="黑体" panose="02010609060101010101" pitchFamily="49" charset="-122"/>
              </a:rPr>
              <a:t>4</a:t>
            </a:fld>
            <a:endParaRPr>
              <a:latin typeface="Trebuchet MS" panose="020B0603020202020204" pitchFamily="34" charset="0"/>
              <a:ea typeface="黑体" panose="0201060906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e5f8a1850c_2_363:notes"/>
          <p:cNvSpPr>
            <a:spLocks noGrp="1" noRot="1" noChangeAspect="1"/>
          </p:cNvSpPr>
          <p:nvPr>
            <p:ph type="sldImg" idx="2"/>
          </p:nvPr>
        </p:nvSpPr>
        <p:spPr>
          <a:xfrm>
            <a:off x="360363" y="674688"/>
            <a:ext cx="5997575" cy="3375025"/>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6" name="Google Shape;2346;ge5f8a1850c_2_363:notes"/>
          <p:cNvSpPr txBox="1">
            <a:spLocks noGrp="1"/>
          </p:cNvSpPr>
          <p:nvPr>
            <p:ph type="body" idx="1"/>
          </p:nvPr>
        </p:nvSpPr>
        <p:spPr>
          <a:xfrm>
            <a:off x="671830" y="4275606"/>
            <a:ext cx="5374525" cy="4050691"/>
          </a:xfrm>
          <a:prstGeom prst="rect">
            <a:avLst/>
          </a:prstGeom>
          <a:noFill/>
          <a:ln>
            <a:noFill/>
          </a:ln>
        </p:spPr>
        <p:txBody>
          <a:bodyPr spcFirstLastPara="1" wrap="square" lIns="89600" tIns="44800" rIns="89600" bIns="44800" anchor="t" anchorCtr="0">
            <a:noAutofit/>
          </a:bodyPr>
          <a:lstStyle/>
          <a:p>
            <a:pPr marL="0" marR="0" lvl="0" indent="0" algn="l" rtl="0">
              <a:lnSpc>
                <a:spcPct val="100000"/>
              </a:lnSpc>
              <a:spcBef>
                <a:spcPts val="300"/>
              </a:spcBef>
              <a:spcAft>
                <a:spcPct val="0"/>
              </a:spcAft>
              <a:buClr>
                <a:schemeClr val="dk1"/>
              </a:buClr>
              <a:buSzPts val="1100"/>
              <a:buFont typeface="Trebuchet MS"/>
              <a:buNone/>
            </a:pP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因此，在将任何新技术整合至应用前，</a:t>
            </a:r>
            <a:r>
              <a:rPr lang="en-US" altLang="zh-CN"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DevOps </a:t>
            </a: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工程师和应用开发者会考虑以下因素。</a:t>
            </a:r>
            <a:endParaRPr lang="zh-CN" altLang="en-US" dirty="0">
              <a:latin typeface="Trebuchet MS" panose="020B0603020202020204" pitchFamily="34" charset="0"/>
              <a:ea typeface="黑体" panose="02010609060101010101" pitchFamily="49" charset="-122"/>
            </a:endParaRPr>
          </a:p>
          <a:p>
            <a:pPr marL="0" marR="0" lvl="0" indent="0" algn="l" rtl="0">
              <a:lnSpc>
                <a:spcPct val="100000"/>
              </a:lnSpc>
              <a:spcBef>
                <a:spcPts val="300"/>
              </a:spcBef>
              <a:spcAft>
                <a:spcPct val="0"/>
              </a:spcAft>
              <a:buClr>
                <a:schemeClr val="dk1"/>
              </a:buClr>
              <a:buSzPts val="1100"/>
              <a:buFont typeface="Trebuchet MS"/>
              <a:buNone/>
            </a:pPr>
            <a:endParaRPr lang="zh-CN" altLang="en-US" sz="1100" dirty="0">
              <a:solidFill>
                <a:schemeClr val="lt1"/>
              </a:solidFill>
              <a:latin typeface="Trebuchet MS" panose="020B0603020202020204" pitchFamily="34" charset="0"/>
              <a:ea typeface="黑体" panose="02010609060101010101" pitchFamily="49" charset="-122"/>
              <a:sym typeface="Trebuchet MS"/>
            </a:endParaRPr>
          </a:p>
          <a:p>
            <a:pPr marL="0" marR="0" lvl="0" indent="0" algn="l" rtl="0">
              <a:lnSpc>
                <a:spcPct val="100000"/>
              </a:lnSpc>
              <a:spcBef>
                <a:spcPts val="300"/>
              </a:spcBef>
              <a:spcAft>
                <a:spcPct val="0"/>
              </a:spcAft>
              <a:buClr>
                <a:schemeClr val="dk1"/>
              </a:buClr>
              <a:buSzPts val="1100"/>
              <a:buFont typeface="Trebuchet MS"/>
              <a:buNone/>
            </a:pP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首先，实现这项技术的难易程度如何？ 时间非常宝贵，因此一项技术越易于设置，就越有可能在生产中断期间易于使用。</a:t>
            </a:r>
            <a:r>
              <a:rPr lang="en-US" altLang="zh-CN"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TensforFlow</a:t>
            </a: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PyTorch </a:t>
            </a: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及 </a:t>
            </a:r>
            <a:r>
              <a:rPr lang="en-US" altLang="zh-CN"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ONNX </a:t>
            </a: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等各类框架均有各自的优化策略，因此我们可能难以切换框架。除了简单易用之外，这项技术是否经济高效？ 一款工具在少数用户使用的试验阶段可能切实可行，但如果数以千计的新用户使用这款工具，那么其成本将迅速成倍增加。另一个考虑因素是该技术和与之集成的其他工具的契合程度。相关人员可能会耗费大量精力强制两种不同的框架相互配合</a:t>
            </a:r>
            <a:r>
              <a:rPr lang="zh-CN" altLang="en-US" sz="1100" b="0" i="0" strike="noStrike" cap="none" spc="0" baseline="0">
                <a:solidFill>
                  <a:srgbClr val="FFFFFF"/>
                </a:solidFill>
                <a:effectLst/>
                <a:latin typeface="Trebuchet MS" panose="020B0603020202020204" pitchFamily="34" charset="0"/>
                <a:ea typeface="黑体" panose="02010609060101010101" pitchFamily="49" charset="-122"/>
                <a:cs typeface="SimSun"/>
              </a:rPr>
              <a:t>，结果日后却发现，其实仅</a:t>
            </a:r>
            <a:r>
              <a:rPr lang="zh-CN" altLang="en-US"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需更新几个库即可，而他们所有的艰辛都</a:t>
            </a:r>
            <a:r>
              <a:rPr lang="zh-CN" altLang="en-US" sz="1100" b="0" i="0" strike="noStrike" cap="none" spc="0" baseline="0">
                <a:solidFill>
                  <a:srgbClr val="FFFFFF"/>
                </a:solidFill>
                <a:effectLst/>
                <a:latin typeface="Trebuchet MS" panose="020B0603020202020204" pitchFamily="34" charset="0"/>
                <a:ea typeface="黑体" panose="02010609060101010101" pitchFamily="49" charset="-122"/>
                <a:cs typeface="SimSun"/>
              </a:rPr>
              <a:t>付之东流。</a:t>
            </a:r>
            <a:endParaRPr lang="en-US" altLang="zh-CN" sz="1100" b="0" i="0" strike="noStrike" cap="none" spc="0" baseline="0" dirty="0">
              <a:solidFill>
                <a:srgbClr val="FFFFFF"/>
              </a:solidFill>
              <a:effectLst/>
              <a:latin typeface="Trebuchet MS" panose="020B0603020202020204" pitchFamily="34" charset="0"/>
              <a:ea typeface="黑体" panose="02010609060101010101" pitchFamily="49" charset="-122"/>
              <a:cs typeface="SimSun"/>
            </a:endParaRPr>
          </a:p>
        </p:txBody>
      </p:sp>
      <p:sp>
        <p:nvSpPr>
          <p:cNvPr id="2347" name="Google Shape;2347;ge5f8a1850c_2_363:notes"/>
          <p:cNvSpPr txBox="1">
            <a:spLocks noGrp="1"/>
          </p:cNvSpPr>
          <p:nvPr>
            <p:ph type="sldNum" idx="12"/>
          </p:nvPr>
        </p:nvSpPr>
        <p:spPr>
          <a:xfrm>
            <a:off x="3510538" y="8549651"/>
            <a:ext cx="2911225" cy="449948"/>
          </a:xfrm>
          <a:prstGeom prst="rect">
            <a:avLst/>
          </a:prstGeom>
          <a:noFill/>
          <a:ln>
            <a:noFill/>
          </a:ln>
        </p:spPr>
        <p:txBody>
          <a:bodyPr spcFirstLastPara="1" wrap="square" lIns="89600" tIns="44800" rIns="89600" bIns="44800" anchor="ctr" anchorCtr="0">
            <a:noAutofit/>
          </a:bodyPr>
          <a:lstStyle/>
          <a:p>
            <a:pPr marL="0" marR="0" lvl="0" indent="0" algn="r" rtl="0">
              <a:lnSpc>
                <a:spcPct val="100000"/>
              </a:lnSpc>
              <a:spcBef>
                <a:spcPct val="0"/>
              </a:spcBef>
              <a:spcAft>
                <a:spcPct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5</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e5f8a1850c_2_524:notes"/>
          <p:cNvSpPr txBox="1">
            <a:spLocks noGrp="1"/>
          </p:cNvSpPr>
          <p:nvPr>
            <p:ph type="body" idx="1"/>
          </p:nvPr>
        </p:nvSpPr>
        <p:spPr>
          <a:xfrm>
            <a:off x="616149" y="4005251"/>
            <a:ext cx="4929187" cy="3794491"/>
          </a:xfrm>
          <a:prstGeom prst="rect">
            <a:avLst/>
          </a:prstGeom>
          <a:noFill/>
          <a:ln>
            <a:noFill/>
          </a:ln>
        </p:spPr>
        <p:txBody>
          <a:bodyPr spcFirstLastPara="1" wrap="square" lIns="82775" tIns="41375" rIns="82775" bIns="41375" anchor="t" anchorCtr="0">
            <a:noAutofit/>
          </a:bodyPr>
          <a:lstStyle/>
          <a:p>
            <a:pPr marL="0" lvl="0" indent="0" algn="l" rtl="0">
              <a:lnSpc>
                <a:spcPct val="100000"/>
              </a:lnSpc>
              <a:spcBef>
                <a:spcPts val="300"/>
              </a:spcBef>
              <a:spcAft>
                <a:spcPct val="0"/>
              </a:spcAft>
              <a:buClr>
                <a:schemeClr val="dk1"/>
              </a:buClr>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为消除上述所有顾虑，</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开发了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推理服务器。如果您拥有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T4</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或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A100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等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Tesla GPU</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，那么将大获裨益。通过配置，您可以通过一组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HTTP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端点来使用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，这样就使得用户可以通过私有及公共网络与您的机器学习模型通信。</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的开发兼顾了 </a:t>
            </a:r>
            <a:r>
              <a:rPr lang="en-US" altLang="zh-CN" sz="13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MLOps</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，例如，模型版本控制、</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Python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或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后端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API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、以及可用于追踪服务器使用情况的指标。</a:t>
            </a:r>
          </a:p>
          <a:p>
            <a:pPr marL="0" lvl="0" indent="0" algn="l" rtl="0">
              <a:lnSpc>
                <a:spcPct val="100000"/>
              </a:lnSpc>
              <a:spcBef>
                <a:spcPts val="300"/>
              </a:spcBef>
              <a:spcAft>
                <a:spcPct val="0"/>
              </a:spcAft>
              <a:buClr>
                <a:schemeClr val="dk1"/>
              </a:buClr>
              <a:buSzPts val="1300"/>
              <a:buFont typeface="Trebuchet MS"/>
              <a:buNone/>
            </a:pPr>
            <a:endParaRPr lang="zh-CN" altLang="en-US" sz="1300" dirty="0">
              <a:latin typeface="Trebuchet MS" panose="020B0603020202020204" pitchFamily="34" charset="0"/>
              <a:ea typeface="黑体" panose="02010609060101010101" pitchFamily="49" charset="-122"/>
            </a:endParaRPr>
          </a:p>
          <a:p>
            <a:pPr marL="0" lvl="0" indent="0" algn="l" rtl="0">
              <a:lnSpc>
                <a:spcPct val="100000"/>
              </a:lnSpc>
              <a:spcBef>
                <a:spcPts val="300"/>
              </a:spcBef>
              <a:spcAft>
                <a:spcPct val="0"/>
              </a:spcAft>
              <a:buClr>
                <a:schemeClr val="dk1"/>
              </a:buClr>
              <a:buSzPts val="1300"/>
              <a:buFont typeface="Trebuchet MS"/>
              <a:buNone/>
            </a:pP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https://docs.nvidia.cn/deeplearning/frameworks/support-matrix/index.html</a:t>
            </a:r>
            <a:endParaRPr lang="zh-CN" altLang="en-US" sz="1300" dirty="0">
              <a:latin typeface="Trebuchet MS" panose="020B0603020202020204" pitchFamily="34" charset="0"/>
              <a:ea typeface="黑体" panose="02010609060101010101" pitchFamily="49" charset="-122"/>
            </a:endParaRPr>
          </a:p>
        </p:txBody>
      </p:sp>
      <p:sp>
        <p:nvSpPr>
          <p:cNvPr id="2509" name="Google Shape;2509;ge5f8a1850c_2_524:notes"/>
          <p:cNvSpPr>
            <a:spLocks noGrp="1" noRot="1" noChangeAspect="1"/>
          </p:cNvSpPr>
          <p:nvPr>
            <p:ph type="sldImg" idx="2"/>
          </p:nvPr>
        </p:nvSpPr>
        <p:spPr>
          <a:xfrm>
            <a:off x="268288" y="631825"/>
            <a:ext cx="5624512" cy="3163888"/>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e5f8a1850c_2_459:notes"/>
          <p:cNvSpPr>
            <a:spLocks noGrp="1" noRot="1" noChangeAspect="1"/>
          </p:cNvSpPr>
          <p:nvPr>
            <p:ph type="sldImg" idx="2"/>
          </p:nvPr>
        </p:nvSpPr>
        <p:spPr>
          <a:xfrm>
            <a:off x="360363" y="674688"/>
            <a:ext cx="5997575" cy="3375025"/>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3" name="Google Shape;2443;ge5f8a1850c_2_459:notes"/>
          <p:cNvSpPr txBox="1">
            <a:spLocks noGrp="1"/>
          </p:cNvSpPr>
          <p:nvPr>
            <p:ph type="body" idx="1"/>
          </p:nvPr>
        </p:nvSpPr>
        <p:spPr>
          <a:xfrm>
            <a:off x="671830" y="4275606"/>
            <a:ext cx="5374525" cy="4050691"/>
          </a:xfrm>
          <a:prstGeom prst="rect">
            <a:avLst/>
          </a:prstGeom>
          <a:noFill/>
          <a:ln>
            <a:noFill/>
          </a:ln>
        </p:spPr>
        <p:txBody>
          <a:bodyPr spcFirstLastPara="1" wrap="square" lIns="89600" tIns="44800" rIns="89600" bIns="44800" anchor="t" anchorCtr="0">
            <a:noAutofit/>
          </a:bodyPr>
          <a:lstStyle/>
          <a:p>
            <a:pPr marL="0" lvl="0" indent="0" algn="l" rtl="0">
              <a:lnSpc>
                <a:spcPct val="80000"/>
              </a:lnSpc>
              <a:spcBef>
                <a:spcPct val="0"/>
              </a:spcBef>
              <a:spcAft>
                <a:spcPct val="0"/>
              </a:spcAft>
              <a:buClr>
                <a:schemeClr val="dk1"/>
              </a:buClr>
              <a:buSzPts val="1100"/>
              <a:buFont typeface="Trebuchet MS"/>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一些功能可支持与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Kubernetes Autoscaler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协作，从而根据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或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利用率增加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Pod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数量，同时这些功能具有足够的灵活性，可用于部署新的机器学习模型，而无需关闭服务器。</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还具备模型版本控制功能，该功能可让开发者在实时服务器上部署模型，或者在需要版本回退的情况下迅速移除表现不佳的模型版本。此外，</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还能与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Azure</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AWS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或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Google Cloud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等任何主流云服务商配合使用，且还具有开源的特性。如果要提供反馈并追踪版本更新的话，请访问 </a:t>
            </a:r>
            <a:r>
              <a:rPr lang="en-US" altLang="zh-CN" sz="11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Github</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资源库。</a:t>
            </a:r>
          </a:p>
          <a:p>
            <a:pPr marL="0" lvl="0" indent="0" algn="l" rtl="0">
              <a:lnSpc>
                <a:spcPct val="80000"/>
              </a:lnSpc>
              <a:spcBef>
                <a:spcPct val="0"/>
              </a:spcBef>
              <a:spcAft>
                <a:spcPct val="0"/>
              </a:spcAft>
              <a:buClr>
                <a:schemeClr val="dk1"/>
              </a:buClr>
              <a:buSzPts val="1100"/>
              <a:buFont typeface="Trebuchet MS"/>
              <a:buNone/>
            </a:pPr>
            <a:endParaRPr lang="zh-CN" altLang="en-US" sz="1100" dirty="0">
              <a:latin typeface="Trebuchet MS" panose="020B0603020202020204" pitchFamily="34" charset="0"/>
              <a:ea typeface="黑体" panose="02010609060101010101" pitchFamily="49" charset="-122"/>
            </a:endParaRPr>
          </a:p>
          <a:p>
            <a:pPr marL="0" lvl="0" indent="0" algn="l" rtl="0">
              <a:lnSpc>
                <a:spcPct val="80000"/>
              </a:lnSpc>
              <a:spcBef>
                <a:spcPct val="0"/>
              </a:spcBef>
              <a:spcAft>
                <a:spcPct val="0"/>
              </a:spcAft>
              <a:buClr>
                <a:schemeClr val="dk1"/>
              </a:buClr>
              <a:buSzPts val="1100"/>
              <a:buFont typeface="Trebuchet MS"/>
              <a:buNone/>
            </a:pPr>
            <a:r>
              <a:rPr lang="en-US" altLang="zh-CN" sz="11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KFServing</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是用于实现无服务器推理的新兴标准</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平台</a:t>
            </a:r>
            <a:endParaRPr lang="zh-CN" altLang="en-US" sz="1100" dirty="0">
              <a:latin typeface="Trebuchet MS" panose="020B0603020202020204" pitchFamily="34" charset="0"/>
              <a:ea typeface="黑体" panose="02010609060101010101" pitchFamily="49" charset="-122"/>
            </a:endParaRPr>
          </a:p>
          <a:p>
            <a:pPr marL="0" marR="0" lvl="0" indent="0" algn="l" rtl="0">
              <a:lnSpc>
                <a:spcPct val="80000"/>
              </a:lnSpc>
              <a:spcBef>
                <a:spcPct val="0"/>
              </a:spcBef>
              <a:spcAft>
                <a:spcPct val="0"/>
              </a:spcAft>
              <a:buClr>
                <a:schemeClr val="lt1"/>
              </a:buClr>
              <a:buSzPts val="1200"/>
              <a:buFont typeface="Arial"/>
              <a:buNone/>
            </a:pPr>
            <a:br>
              <a:rPr lang="zh-CN" altLang="en-US" sz="1200" dirty="0">
                <a:latin typeface="Trebuchet MS" panose="020B0603020202020204" pitchFamily="34" charset="0"/>
                <a:ea typeface="黑体" panose="02010609060101010101" pitchFamily="49" charset="-122"/>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使用英特尔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MKL-DNN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库为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Caffe2 CPU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优化提供支持</a:t>
            </a:r>
            <a:endParaRPr lang="zh-CN" altLang="en-US" sz="1100" dirty="0">
              <a:latin typeface="Trebuchet MS" panose="020B0603020202020204" pitchFamily="34" charset="0"/>
              <a:ea typeface="黑体" panose="02010609060101010101" pitchFamily="49" charset="-122"/>
            </a:endParaRPr>
          </a:p>
          <a:p>
            <a:pPr marL="0" marR="0" lvl="0" indent="0" algn="l" rtl="0">
              <a:lnSpc>
                <a:spcPct val="80000"/>
              </a:lnSpc>
              <a:spcBef>
                <a:spcPct val="0"/>
              </a:spcBef>
              <a:spcAft>
                <a:spcPct val="0"/>
              </a:spcAft>
              <a:buClr>
                <a:schemeClr val="dk1"/>
              </a:buClr>
              <a:buSzPts val="1200"/>
              <a:buFont typeface="Trebuchet MS"/>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80000"/>
              </a:lnSpc>
              <a:spcBef>
                <a:spcPct val="0"/>
              </a:spcBef>
              <a:spcAft>
                <a:spcPct val="0"/>
              </a:spcAft>
              <a:buClr>
                <a:srgbClr val="000000"/>
              </a:buClr>
              <a:buSzPts val="1200"/>
              <a:buFont typeface="Trebuchet MS"/>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允许框架后端使用多个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和内核</a:t>
            </a:r>
            <a:br>
              <a:rPr lang="zh-CN" altLang="en-US" sz="1200" dirty="0">
                <a:latin typeface="Trebuchet MS" panose="020B0603020202020204" pitchFamily="34" charset="0"/>
                <a:ea typeface="黑体" panose="02010609060101010101" pitchFamily="49" charset="-122"/>
              </a:rPr>
            </a:br>
            <a:br>
              <a:rPr lang="zh-CN" altLang="en-US" sz="1200" dirty="0">
                <a:latin typeface="Trebuchet MS" panose="020B0603020202020204" pitchFamily="34" charset="0"/>
                <a:ea typeface="黑体" panose="02010609060101010101" pitchFamily="49" charset="-122"/>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受益于以下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功能：</a:t>
            </a:r>
            <a:endParaRPr lang="zh-CN" altLang="en-US" sz="1200" dirty="0">
              <a:solidFill>
                <a:schemeClr val="lt1"/>
              </a:solidFill>
              <a:latin typeface="Trebuchet MS" panose="020B0603020202020204" pitchFamily="34" charset="0"/>
              <a:ea typeface="黑体" panose="02010609060101010101" pitchFamily="49" charset="-122"/>
              <a:cs typeface="Arial"/>
              <a:sym typeface="Arial"/>
            </a:endParaRPr>
          </a:p>
          <a:p>
            <a:pPr marL="279400" marR="0" lvl="0" indent="-273050" algn="l" rtl="0">
              <a:lnSpc>
                <a:spcPct val="80000"/>
              </a:lnSpc>
              <a:spcBef>
                <a:spcPct val="0"/>
              </a:spcBef>
              <a:spcAft>
                <a:spcPct val="0"/>
              </a:spcAft>
              <a:buClr>
                <a:srgbClr val="000000"/>
              </a:buClr>
              <a:buSzPts val="1500"/>
              <a:buFont typeface="Arial"/>
              <a:buChar char="•"/>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多模型框架支持</a:t>
            </a:r>
            <a:endParaRPr lang="zh-CN" altLang="en-US" sz="1100" dirty="0">
              <a:latin typeface="Trebuchet MS" panose="020B0603020202020204" pitchFamily="34" charset="0"/>
              <a:ea typeface="黑体" panose="02010609060101010101" pitchFamily="49" charset="-122"/>
            </a:endParaRPr>
          </a:p>
          <a:p>
            <a:pPr marL="279400" marR="0" lvl="0" indent="-273050" algn="l" rtl="0">
              <a:lnSpc>
                <a:spcPct val="80000"/>
              </a:lnSpc>
              <a:spcBef>
                <a:spcPct val="0"/>
              </a:spcBef>
              <a:spcAft>
                <a:spcPct val="0"/>
              </a:spcAft>
              <a:buClr>
                <a:srgbClr val="000000"/>
              </a:buClr>
              <a:buSzPts val="1500"/>
              <a:buFont typeface="Arial"/>
              <a:buChar char="•"/>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动态批处理</a:t>
            </a:r>
            <a:endParaRPr lang="zh-CN" altLang="en-US" sz="1100" dirty="0">
              <a:latin typeface="Trebuchet MS" panose="020B0603020202020204" pitchFamily="34" charset="0"/>
              <a:ea typeface="黑体" panose="02010609060101010101" pitchFamily="49" charset="-122"/>
            </a:endParaRPr>
          </a:p>
          <a:p>
            <a:pPr marL="279400" marR="0" lvl="0" indent="-273050" algn="l" rtl="0">
              <a:lnSpc>
                <a:spcPct val="80000"/>
              </a:lnSpc>
              <a:spcBef>
                <a:spcPct val="0"/>
              </a:spcBef>
              <a:spcAft>
                <a:spcPct val="0"/>
              </a:spcAft>
              <a:buClr>
                <a:srgbClr val="000000"/>
              </a:buClr>
              <a:buSzPts val="1500"/>
              <a:buFont typeface="Arial"/>
              <a:buChar char="•"/>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自定义后端</a:t>
            </a:r>
            <a:endParaRPr lang="zh-CN" altLang="en-US" sz="1100" dirty="0">
              <a:latin typeface="Trebuchet MS" panose="020B0603020202020204" pitchFamily="34" charset="0"/>
              <a:ea typeface="黑体" panose="02010609060101010101" pitchFamily="49" charset="-122"/>
            </a:endParaRPr>
          </a:p>
          <a:p>
            <a:pPr marL="279400" marR="0" lvl="0" indent="-273050" algn="l" rtl="0">
              <a:lnSpc>
                <a:spcPct val="80000"/>
              </a:lnSpc>
              <a:spcBef>
                <a:spcPct val="0"/>
              </a:spcBef>
              <a:spcAft>
                <a:spcPct val="0"/>
              </a:spcAft>
              <a:buClr>
                <a:srgbClr val="000000"/>
              </a:buClr>
              <a:buSzPts val="1500"/>
              <a:buFont typeface="Arial"/>
              <a:buChar char="•"/>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模型集成</a:t>
            </a:r>
            <a:endParaRPr lang="zh-CN" altLang="en-US" sz="1300" dirty="0">
              <a:latin typeface="Trebuchet MS" panose="020B0603020202020204" pitchFamily="34" charset="0"/>
              <a:ea typeface="黑体" panose="02010609060101010101" pitchFamily="49" charset="-122"/>
            </a:endParaRPr>
          </a:p>
          <a:p>
            <a:pPr marL="279400" marR="0" lvl="0" indent="-273050" algn="l" rtl="0">
              <a:lnSpc>
                <a:spcPct val="80000"/>
              </a:lnSpc>
              <a:spcBef>
                <a:spcPct val="0"/>
              </a:spcBef>
              <a:spcAft>
                <a:spcPct val="0"/>
              </a:spcAft>
              <a:buClr>
                <a:srgbClr val="000000"/>
              </a:buClr>
              <a:buSzPts val="1500"/>
              <a:buFont typeface="Arial"/>
              <a:buChar char="•"/>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音频流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API</a:t>
            </a:r>
            <a:endParaRPr lang="zh-CN" altLang="en-US" sz="1100" dirty="0">
              <a:latin typeface="Trebuchet MS" panose="020B0603020202020204" pitchFamily="34" charset="0"/>
              <a:ea typeface="黑体" panose="02010609060101010101" pitchFamily="49" charset="-122"/>
            </a:endParaRPr>
          </a:p>
          <a:p>
            <a:pPr marL="0" lvl="0" indent="0" algn="l" rtl="0">
              <a:lnSpc>
                <a:spcPct val="80000"/>
              </a:lnSpc>
              <a:spcBef>
                <a:spcPts val="300"/>
              </a:spcBef>
              <a:spcAft>
                <a:spcPct val="0"/>
              </a:spcAft>
              <a:buClr>
                <a:schemeClr val="dk1"/>
              </a:buClr>
              <a:buSzPts val="1300"/>
              <a:buFont typeface="Trebuchet MS"/>
              <a:buNone/>
            </a:pPr>
            <a:endParaRPr lang="zh-CN" altLang="en-US" sz="1100" dirty="0">
              <a:latin typeface="Trebuchet MS" panose="020B0603020202020204" pitchFamily="34" charset="0"/>
              <a:ea typeface="黑体" panose="02010609060101010101" pitchFamily="49" charset="-122"/>
            </a:endParaRPr>
          </a:p>
          <a:p>
            <a:pPr marL="0" lvl="0" indent="0" algn="l" rtl="0">
              <a:lnSpc>
                <a:spcPct val="80000"/>
              </a:lnSpc>
              <a:spcBef>
                <a:spcPts val="300"/>
              </a:spcBef>
              <a:spcAft>
                <a:spcPct val="0"/>
              </a:spcAft>
              <a:buClr>
                <a:schemeClr val="dk1"/>
              </a:buClr>
              <a:buSzPts val="1300"/>
              <a:buFont typeface="Trebuchet MS"/>
              <a:buNone/>
            </a:pPr>
            <a:endParaRPr lang="zh-CN" altLang="en-US" sz="1100" dirty="0">
              <a:latin typeface="Trebuchet MS" panose="020B0603020202020204" pitchFamily="34" charset="0"/>
              <a:ea typeface="黑体" panose="02010609060101010101" pitchFamily="49" charset="-122"/>
            </a:endParaRPr>
          </a:p>
          <a:p>
            <a:pPr marL="0" lvl="0" indent="0" algn="l" rtl="0">
              <a:lnSpc>
                <a:spcPct val="80000"/>
              </a:lnSpc>
              <a:spcBef>
                <a:spcPts val="300"/>
              </a:spcBef>
              <a:spcAft>
                <a:spcPct val="0"/>
              </a:spcAft>
              <a:buClr>
                <a:schemeClr val="dk1"/>
              </a:buClr>
              <a:buSzPts val="1300"/>
              <a:buFont typeface="Trebuchet MS"/>
              <a:buNone/>
            </a:pPr>
            <a:endParaRPr lang="zh-CN" altLang="en-US" sz="1100" dirty="0">
              <a:latin typeface="Trebuchet MS" panose="020B0603020202020204" pitchFamily="34" charset="0"/>
              <a:ea typeface="黑体" panose="02010609060101010101" pitchFamily="49" charset="-122"/>
            </a:endParaRPr>
          </a:p>
          <a:p>
            <a:pPr marL="0" lvl="0" indent="0" algn="l" rtl="0">
              <a:lnSpc>
                <a:spcPct val="80000"/>
              </a:lnSpc>
              <a:spcBef>
                <a:spcPts val="300"/>
              </a:spcBef>
              <a:spcAft>
                <a:spcPct val="0"/>
              </a:spcAft>
              <a:buClr>
                <a:schemeClr val="dk1"/>
              </a:buClr>
              <a:buSzPts val="1300"/>
              <a:buFont typeface="Trebuchet MS"/>
              <a:buNone/>
            </a:pPr>
            <a:endParaRPr lang="zh-CN" altLang="en-US" sz="1100" dirty="0">
              <a:latin typeface="Trebuchet MS" panose="020B0603020202020204" pitchFamily="34" charset="0"/>
              <a:ea typeface="黑体" panose="02010609060101010101" pitchFamily="49" charset="-122"/>
            </a:endParaRPr>
          </a:p>
          <a:p>
            <a:pPr marL="0" lvl="0" indent="0" algn="l" rtl="0">
              <a:lnSpc>
                <a:spcPct val="80000"/>
              </a:lnSpc>
              <a:spcBef>
                <a:spcPts val="300"/>
              </a:spcBef>
              <a:spcAft>
                <a:spcPct val="0"/>
              </a:spcAft>
              <a:buClr>
                <a:schemeClr val="dk1"/>
              </a:buClr>
              <a:buSzPts val="1300"/>
              <a:buFont typeface="Trebuchet MS"/>
              <a:buNone/>
            </a:pP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4.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模型加载：多种方式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加载所有模型，或不加载模型，但通过模型控制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API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加以控制</a:t>
            </a:r>
            <a:endParaRPr lang="zh-CN" altLang="en-US" sz="1300" dirty="0">
              <a:latin typeface="Trebuchet MS" panose="020B0603020202020204" pitchFamily="34" charset="0"/>
              <a:ea typeface="黑体" panose="02010609060101010101" pitchFamily="49" charset="-122"/>
            </a:endParaRPr>
          </a:p>
        </p:txBody>
      </p:sp>
      <p:sp>
        <p:nvSpPr>
          <p:cNvPr id="2444" name="Google Shape;2444;ge5f8a1850c_2_459:notes"/>
          <p:cNvSpPr txBox="1">
            <a:spLocks noGrp="1"/>
          </p:cNvSpPr>
          <p:nvPr>
            <p:ph type="sldNum" idx="12"/>
          </p:nvPr>
        </p:nvSpPr>
        <p:spPr>
          <a:xfrm>
            <a:off x="3510538" y="8549651"/>
            <a:ext cx="2911225" cy="449948"/>
          </a:xfrm>
          <a:prstGeom prst="rect">
            <a:avLst/>
          </a:prstGeom>
          <a:noFill/>
          <a:ln>
            <a:noFill/>
          </a:ln>
        </p:spPr>
        <p:txBody>
          <a:bodyPr spcFirstLastPara="1" wrap="square" lIns="89600" tIns="44800" rIns="89600" bIns="44800" anchor="ctr" anchorCtr="0">
            <a:noAutofit/>
          </a:bodyPr>
          <a:lstStyle/>
          <a:p>
            <a:pPr marL="0" marR="0" lvl="0" indent="0" algn="r" rtl="0">
              <a:lnSpc>
                <a:spcPct val="100000"/>
              </a:lnSpc>
              <a:spcBef>
                <a:spcPct val="0"/>
              </a:spcBef>
              <a:spcAft>
                <a:spcPct val="0"/>
              </a:spcAft>
              <a:buClr>
                <a:srgbClr val="000000"/>
              </a:buClr>
              <a:buSzPts val="1300"/>
              <a:buFont typeface="Trebuchet MS"/>
              <a:buNone/>
            </a:pPr>
            <a:fld id="{00000000-1234-1234-1234-123412341234}" type="slidenum">
              <a:rPr lang="en-US"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7</a:t>
            </a:fld>
            <a:endParaRPr sz="11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e5f8a1850c_2_380: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3" name="Google Shape;2363;ge5f8a1850c_2_380: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0" lvl="0" indent="0" algn="l" rtl="0">
              <a:spcBef>
                <a:spcPts val="500"/>
              </a:spcBef>
              <a:spcAft>
                <a:spcPct val="0"/>
              </a:spcAft>
              <a:buClr>
                <a:schemeClr val="dk1"/>
              </a:buClr>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在处理实时服务时，开发服务器基础架构非常耗时，自然也会让人压力倍增。无论推理是在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或在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上完成，</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都将承担起最繁重的那部分工作，例如优化计算机硬件以实现各种类型的查询。</a:t>
            </a:r>
            <a:endParaRPr lang="zh-CN" altLang="en-US" sz="1300" dirty="0">
              <a:latin typeface="Trebuchet MS" panose="020B0603020202020204" pitchFamily="34" charset="0"/>
              <a:ea typeface="黑体" panose="02010609060101010101" pitchFamily="49" charset="-122"/>
            </a:endParaRPr>
          </a:p>
        </p:txBody>
      </p:sp>
      <p:sp>
        <p:nvSpPr>
          <p:cNvPr id="2364" name="Google Shape;2364;ge5f8a1850c_2_380:notes"/>
          <p:cNvSpPr txBox="1">
            <a:spLocks noGrp="1"/>
          </p:cNvSpPr>
          <p:nvPr>
            <p:ph type="sldNum" idx="12"/>
          </p:nvPr>
        </p:nvSpPr>
        <p:spPr>
          <a:xfrm>
            <a:off x="3434222" y="8409493"/>
            <a:ext cx="2847975" cy="442686"/>
          </a:xfrm>
          <a:prstGeom prst="rect">
            <a:avLst/>
          </a:prstGeom>
          <a:noFill/>
          <a:ln>
            <a:noFill/>
          </a:ln>
        </p:spPr>
        <p:txBody>
          <a:bodyPr spcFirstLastPara="1" wrap="square" lIns="87825" tIns="43900" rIns="87825" bIns="43900" anchor="ctr" anchorCtr="0">
            <a:noAutofit/>
          </a:bodyPr>
          <a:lstStyle/>
          <a:p>
            <a:pPr marL="0" marR="0" lvl="0" indent="0" algn="r" rtl="0">
              <a:lnSpc>
                <a:spcPct val="100000"/>
              </a:lnSpc>
              <a:spcBef>
                <a:spcPct val="0"/>
              </a:spcBef>
              <a:spcAft>
                <a:spcPct val="0"/>
              </a:spcAft>
              <a:buClr>
                <a:srgbClr val="000000"/>
              </a:buClr>
              <a:buSzPts val="1300"/>
              <a:buFont typeface="Trebuchet MS"/>
              <a:buNone/>
            </a:pPr>
            <a:fld id="{00000000-1234-1234-1234-123412341234}" type="slidenum">
              <a:rPr lang="en-US"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rPr>
              <a:t>8</a:t>
            </a:fld>
            <a:endParaRPr sz="1300" b="0" i="0" u="none" strike="noStrike" cap="none">
              <a:solidFill>
                <a:srgbClr val="000000"/>
              </a:solidFill>
              <a:latin typeface="Trebuchet MS" panose="020B0603020202020204" pitchFamily="34" charset="0"/>
              <a:ea typeface="黑体" panose="02010609060101010101" pitchFamily="49" charset="-122"/>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e5f8a1850c_2_729: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723900" lvl="0" indent="0" algn="l" rtl="0">
              <a:lnSpc>
                <a:spcPct val="90000"/>
              </a:lnSpc>
              <a:spcBef>
                <a:spcPct val="0"/>
              </a:spcBef>
              <a:spcAft>
                <a:spcPct val="0"/>
              </a:spcAft>
              <a:buClr>
                <a:schemeClr val="dk1"/>
              </a:buClr>
              <a:buSzPts val="1100"/>
              <a:buFont typeface="Arial"/>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如果您想进一步优化硬件，</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可提供一款模型分析器，用于寻找模型的最佳配置。例如，在此图的右侧，我们可以比较延迟（用户获得查询响应的速度）与吞吐量（一段特定时间内可处理的查询数量）。我们还能比较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显存。</a:t>
            </a:r>
          </a:p>
          <a:p>
            <a:pPr marL="723900" lvl="0" indent="0" algn="l" rtl="0">
              <a:lnSpc>
                <a:spcPct val="90000"/>
              </a:lnSpc>
              <a:spcBef>
                <a:spcPct val="0"/>
              </a:spcBef>
              <a:spcAft>
                <a:spcPct val="0"/>
              </a:spcAft>
              <a:buClr>
                <a:schemeClr val="dk1"/>
              </a:buClr>
              <a:buSzPts val="1100"/>
              <a:buFont typeface="Arial"/>
              <a:buNone/>
            </a:pPr>
            <a:endParaRPr lang="zh-CN" altLang="en-US" sz="1300" dirty="0">
              <a:latin typeface="Trebuchet MS" panose="020B0603020202020204" pitchFamily="34" charset="0"/>
              <a:ea typeface="黑体" panose="02010609060101010101" pitchFamily="49" charset="-122"/>
            </a:endParaRPr>
          </a:p>
          <a:p>
            <a:pPr marL="723900" lvl="0" indent="0" algn="l" rtl="0">
              <a:lnSpc>
                <a:spcPct val="90000"/>
              </a:lnSpc>
              <a:spcBef>
                <a:spcPct val="0"/>
              </a:spcBef>
              <a:spcAft>
                <a:spcPct val="0"/>
              </a:spcAft>
              <a:buClr>
                <a:schemeClr val="dk1"/>
              </a:buClr>
              <a:buSzPts val="1100"/>
              <a:buFont typeface="Arial"/>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通过指定我们的目标吞吐量、延迟或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利用率，模型分析器能识别模型的最佳参数，例如最佳批量大小或最大队列延迟。</a:t>
            </a:r>
          </a:p>
          <a:p>
            <a:pPr marL="723900" lvl="0" indent="0" algn="l" rtl="0">
              <a:lnSpc>
                <a:spcPct val="90000"/>
              </a:lnSpc>
              <a:spcBef>
                <a:spcPct val="0"/>
              </a:spcBef>
              <a:spcAft>
                <a:spcPct val="0"/>
              </a:spcAft>
              <a:buClr>
                <a:schemeClr val="dk1"/>
              </a:buClr>
              <a:buSzPts val="1100"/>
              <a:buFont typeface="Arial"/>
              <a:buNone/>
            </a:pP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ts val="100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确定延迟</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显存</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吞吐量的限制条件</a:t>
            </a: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ct val="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确定要扫描的配置范围，即批量大小、模型实例数量等</a:t>
            </a: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ct val="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模型分析器会自动运行每个配置并找到最佳配置，从而使模型在受限的情况下获得最佳性能</a:t>
            </a:r>
            <a:endParaRPr lang="zh-CN" altLang="en-US" sz="1300" dirty="0">
              <a:latin typeface="Trebuchet MS" panose="020B0603020202020204" pitchFamily="34" charset="0"/>
              <a:ea typeface="黑体" panose="02010609060101010101" pitchFamily="49" charset="-122"/>
            </a:endParaRPr>
          </a:p>
          <a:p>
            <a:pPr marL="723900" lvl="0" indent="-450850" algn="l" rtl="0">
              <a:lnSpc>
                <a:spcPct val="90000"/>
              </a:lnSpc>
              <a:spcBef>
                <a:spcPct val="0"/>
              </a:spcBef>
              <a:spcAft>
                <a:spcPct val="0"/>
              </a:spcAft>
              <a:buClr>
                <a:schemeClr val="dk1"/>
              </a:buClr>
              <a:buSzPts val="1300"/>
              <a:buFont typeface="Trebuchet MS"/>
              <a:buAutoNum type="arabicPeriod"/>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生成性能图表，从而帮助可视化吞吐量、延迟与显存之间的关系，以便用户作出权衡取舍</a:t>
            </a:r>
            <a:endParaRPr lang="zh-CN" altLang="en-US" sz="1300" dirty="0">
              <a:latin typeface="Trebuchet MS" panose="020B0603020202020204" pitchFamily="34" charset="0"/>
              <a:ea typeface="黑体" panose="02010609060101010101" pitchFamily="49" charset="-122"/>
            </a:endParaRPr>
          </a:p>
          <a:p>
            <a:pPr marL="0" lvl="0" indent="0" algn="l" rtl="0">
              <a:lnSpc>
                <a:spcPct val="100000"/>
              </a:lnSpc>
              <a:spcBef>
                <a:spcPts val="300"/>
              </a:spcBef>
              <a:spcAft>
                <a:spcPct val="0"/>
              </a:spcAft>
              <a:buClr>
                <a:schemeClr val="dk1"/>
              </a:buClr>
              <a:buSzPts val="1700"/>
              <a:buFont typeface="Trebuchet MS"/>
              <a:buNone/>
            </a:pPr>
            <a:endParaRPr lang="zh-CN" altLang="en-US" sz="1300" dirty="0"/>
          </a:p>
        </p:txBody>
      </p:sp>
      <p:sp>
        <p:nvSpPr>
          <p:cNvPr id="2626" name="Google Shape;2626;ge5f8a1850c_2_729:notes"/>
          <p:cNvSpPr>
            <a:spLocks noGrp="1" noRot="1" noChangeAspect="1"/>
          </p:cNvSpPr>
          <p:nvPr>
            <p:ph type="sldImg" idx="2"/>
          </p:nvPr>
        </p:nvSpPr>
        <p:spPr>
          <a:xfrm>
            <a:off x="334963" y="663575"/>
            <a:ext cx="5902325" cy="332105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18"/>
          <p:cNvPicPr preferRelativeResize="0"/>
          <p:nvPr/>
        </p:nvPicPr>
        <p:blipFill>
          <a:blip r:embed="rId2">
            <a:alphaModFix/>
          </a:blip>
          <a:stretch>
            <a:fillRect/>
          </a:stretch>
        </p:blipFill>
        <p:spPr>
          <a:xfrm>
            <a:off x="0" y="0"/>
            <a:ext cx="10972800" cy="6172200"/>
          </a:xfrm>
          <a:prstGeom prst="rect">
            <a:avLst/>
          </a:prstGeom>
          <a:noFill/>
          <a:ln>
            <a:noFill/>
          </a:ln>
        </p:spPr>
      </p:pic>
      <p:sp>
        <p:nvSpPr>
          <p:cNvPr id="18" name="Google Shape;18;p18"/>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9" name="Google Shape;19;p18"/>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ct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ct val="0"/>
              </a:spcAft>
              <a:buSzPts val="1800"/>
              <a:buNone/>
              <a:defRPr/>
            </a:lvl2pPr>
            <a:lvl3pPr lvl="2" algn="l">
              <a:lnSpc>
                <a:spcPct val="90000"/>
              </a:lnSpc>
              <a:spcBef>
                <a:spcPts val="900"/>
              </a:spcBef>
              <a:spcAft>
                <a:spcPct val="0"/>
              </a:spcAft>
              <a:buSzPts val="1800"/>
              <a:buNone/>
              <a:defRPr/>
            </a:lvl3pPr>
            <a:lvl4pPr lvl="3" algn="l">
              <a:spcBef>
                <a:spcPts val="900"/>
              </a:spcBef>
              <a:spcAft>
                <a:spcPct val="0"/>
              </a:spcAft>
              <a:buClr>
                <a:schemeClr val="dk2"/>
              </a:buClr>
              <a:buSzPts val="1800"/>
              <a:buChar char="–"/>
              <a:defRPr/>
            </a:lvl4pPr>
            <a:lvl5pPr lvl="4" algn="l">
              <a:spcBef>
                <a:spcPts val="360"/>
              </a:spcBef>
              <a:spcAft>
                <a:spcPct val="0"/>
              </a:spcAft>
              <a:buClr>
                <a:schemeClr val="dk2"/>
              </a:buClr>
              <a:buSzPts val="1800"/>
              <a:buChar char="»"/>
              <a:defRPr/>
            </a:lvl5pPr>
            <a:lvl6pPr lvl="5" algn="l">
              <a:spcBef>
                <a:spcPts val="360"/>
              </a:spcBef>
              <a:spcAft>
                <a:spcPct val="0"/>
              </a:spcAft>
              <a:buClr>
                <a:schemeClr val="dk2"/>
              </a:buClr>
              <a:buSzPts val="1800"/>
              <a:buChar char="»"/>
              <a:defRPr/>
            </a:lvl6pPr>
            <a:lvl7pPr lvl="6" algn="l">
              <a:spcBef>
                <a:spcPts val="360"/>
              </a:spcBef>
              <a:spcAft>
                <a:spcPct val="0"/>
              </a:spcAft>
              <a:buClr>
                <a:schemeClr val="dk2"/>
              </a:buClr>
              <a:buSzPts val="1800"/>
              <a:buChar char="»"/>
              <a:defRPr/>
            </a:lvl7pPr>
            <a:lvl8pPr lvl="7" algn="l">
              <a:spcBef>
                <a:spcPts val="360"/>
              </a:spcBef>
              <a:spcAft>
                <a:spcPct val="0"/>
              </a:spcAft>
              <a:buClr>
                <a:schemeClr val="dk2"/>
              </a:buClr>
              <a:buSzPts val="1800"/>
              <a:buChar char="»"/>
              <a:defRPr/>
            </a:lvl8pPr>
            <a:lvl9pPr lvl="8" algn="l">
              <a:spcBef>
                <a:spcPts val="360"/>
              </a:spcBef>
              <a:spcAft>
                <a:spcPct val="0"/>
              </a:spcAft>
              <a:buClr>
                <a:schemeClr val="dk2"/>
              </a:buClr>
              <a:buSzPts val="1800"/>
              <a:buChar char="»"/>
              <a:defRPr/>
            </a:lvl9pPr>
          </a:lstStyle>
          <a:p>
            <a:endParaRPr/>
          </a:p>
        </p:txBody>
      </p:sp>
      <p:sp>
        <p:nvSpPr>
          <p:cNvPr id="20" name="Google Shape;20;p18"/>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4600" b="1" cap="none">
                <a:solidFill>
                  <a:schemeClr val="lt1"/>
                </a:solidFill>
                <a:latin typeface="Trebuchet MS"/>
                <a:ea typeface="Trebuchet MS"/>
                <a:cs typeface="Trebuchet MS"/>
                <a:sym typeface="Trebuchet MS"/>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pic>
        <p:nvPicPr>
          <p:cNvPr id="21" name="Google Shape;21;p18"/>
          <p:cNvPicPr preferRelativeResize="0"/>
          <p:nvPr/>
        </p:nvPicPr>
        <p:blipFill>
          <a:blip r:embed="rId3">
            <a:alphaModFix/>
          </a:blip>
          <a:stretch>
            <a:fillRect/>
          </a:stretch>
        </p:blipFill>
        <p:spPr>
          <a:xfrm>
            <a:off x="547273" y="3219565"/>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9"/>
        <p:cNvGrpSpPr/>
        <p:nvPr/>
      </p:nvGrpSpPr>
      <p:grpSpPr>
        <a:xfrm>
          <a:off x="0" y="0"/>
          <a:ext cx="0" cy="0"/>
          <a:chOff x="0" y="0"/>
          <a:chExt cx="0" cy="0"/>
        </a:xfrm>
      </p:grpSpPr>
      <p:pic>
        <p:nvPicPr>
          <p:cNvPr id="60" name="Google Shape;60;p28"/>
          <p:cNvPicPr preferRelativeResize="0"/>
          <p:nvPr/>
        </p:nvPicPr>
        <p:blipFill>
          <a:blip r:embed="rId2">
            <a:alphaModFix/>
          </a:blip>
          <a:srcRect b="-2"/>
          <a:stretch>
            <a:fillRect/>
          </a:stretch>
        </p:blipFill>
        <p:spPr>
          <a:xfrm>
            <a:off x="0" y="1"/>
            <a:ext cx="3583957" cy="6172198"/>
          </a:xfrm>
          <a:prstGeom prst="rect">
            <a:avLst/>
          </a:prstGeom>
          <a:noFill/>
          <a:ln>
            <a:noFill/>
          </a:ln>
        </p:spPr>
      </p:pic>
      <p:cxnSp>
        <p:nvCxnSpPr>
          <p:cNvPr id="61" name="Google Shape;61;p28"/>
          <p:cNvCxnSpPr/>
          <p:nvPr/>
        </p:nvCxnSpPr>
        <p:spPr>
          <a:xfrm flipH="1">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62" name="Google Shape;62;p28"/>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ct val="0"/>
              </a:spcBef>
              <a:spcAft>
                <a:spcPct val="0"/>
              </a:spcAft>
              <a:buSzPts val="1400"/>
              <a:buNone/>
              <a:defRPr sz="3600">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487"/>
        <p:cNvGrpSpPr/>
        <p:nvPr/>
      </p:nvGrpSpPr>
      <p:grpSpPr>
        <a:xfrm>
          <a:off x="0" y="0"/>
          <a:ext cx="0" cy="0"/>
          <a:chOff x="0" y="0"/>
          <a:chExt cx="0" cy="0"/>
        </a:xfrm>
      </p:grpSpPr>
      <p:sp>
        <p:nvSpPr>
          <p:cNvPr id="1488" name="Google Shape;1488;ge5f8a1850c_2_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1489" name="Google Shape;1489;ge5f8a1850c_2_17"/>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Clr>
                <a:schemeClr val="dk2"/>
              </a:buClr>
              <a:buSzPts val="1400"/>
              <a:buFont typeface="Trebuchet MS"/>
              <a:buNone/>
              <a:defRPr>
                <a:solidFill>
                  <a:schemeClr val="dk2"/>
                </a:solidFill>
              </a:defRPr>
            </a:lvl1pPr>
            <a:lvl2pPr lvl="1" algn="l">
              <a:spcBef>
                <a:spcPct val="0"/>
              </a:spcBef>
              <a:spcAft>
                <a:spcPct val="0"/>
              </a:spcAft>
              <a:buClr>
                <a:srgbClr val="73B900"/>
              </a:buClr>
              <a:buSzPts val="1400"/>
              <a:buFont typeface="Arial"/>
              <a:buNone/>
              <a:defRPr/>
            </a:lvl2pPr>
            <a:lvl3pPr lvl="2" algn="l">
              <a:spcBef>
                <a:spcPct val="0"/>
              </a:spcBef>
              <a:spcAft>
                <a:spcPct val="0"/>
              </a:spcAft>
              <a:buClr>
                <a:srgbClr val="73B900"/>
              </a:buClr>
              <a:buSzPts val="1400"/>
              <a:buFont typeface="Arial"/>
              <a:buNone/>
              <a:defRPr/>
            </a:lvl3pPr>
            <a:lvl4pPr lvl="3" algn="l">
              <a:spcBef>
                <a:spcPct val="0"/>
              </a:spcBef>
              <a:spcAft>
                <a:spcPct val="0"/>
              </a:spcAft>
              <a:buClr>
                <a:srgbClr val="73B900"/>
              </a:buClr>
              <a:buSzPts val="1400"/>
              <a:buFont typeface="Arial"/>
              <a:buNone/>
              <a:defRPr/>
            </a:lvl4pPr>
            <a:lvl5pPr lvl="4" algn="l">
              <a:spcBef>
                <a:spcPct val="0"/>
              </a:spcBef>
              <a:spcAft>
                <a:spcPct val="0"/>
              </a:spcAft>
              <a:buClr>
                <a:srgbClr val="73B900"/>
              </a:buClr>
              <a:buSzPts val="1400"/>
              <a:buFont typeface="Arial"/>
              <a:buNone/>
              <a:defRPr/>
            </a:lvl5pPr>
            <a:lvl6pPr lvl="5" algn="l">
              <a:spcBef>
                <a:spcPct val="0"/>
              </a:spcBef>
              <a:spcAft>
                <a:spcPct val="0"/>
              </a:spcAft>
              <a:buClr>
                <a:srgbClr val="73B900"/>
              </a:buClr>
              <a:buSzPts val="1400"/>
              <a:buFont typeface="Arial"/>
              <a:buNone/>
              <a:defRPr/>
            </a:lvl6pPr>
            <a:lvl7pPr lvl="6" algn="l">
              <a:spcBef>
                <a:spcPct val="0"/>
              </a:spcBef>
              <a:spcAft>
                <a:spcPct val="0"/>
              </a:spcAft>
              <a:buClr>
                <a:srgbClr val="73B900"/>
              </a:buClr>
              <a:buSzPts val="1400"/>
              <a:buFont typeface="Arial"/>
              <a:buNone/>
              <a:defRPr/>
            </a:lvl7pPr>
            <a:lvl8pPr lvl="7" algn="l">
              <a:spcBef>
                <a:spcPct val="0"/>
              </a:spcBef>
              <a:spcAft>
                <a:spcPct val="0"/>
              </a:spcAft>
              <a:buClr>
                <a:srgbClr val="73B900"/>
              </a:buClr>
              <a:buSzPts val="1400"/>
              <a:buFont typeface="Arial"/>
              <a:buNone/>
              <a:defRPr/>
            </a:lvl8pPr>
            <a:lvl9pPr lvl="8" algn="l">
              <a:spcBef>
                <a:spcPct val="0"/>
              </a:spcBef>
              <a:spcAft>
                <a:spcPct val="0"/>
              </a:spcAft>
              <a:buClr>
                <a:srgbClr val="73B900"/>
              </a:buClr>
              <a:buSzPts val="1400"/>
              <a:buFont typeface="Arial"/>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1493"/>
        <p:cNvGrpSpPr/>
        <p:nvPr/>
      </p:nvGrpSpPr>
      <p:grpSpPr>
        <a:xfrm>
          <a:off x="0" y="0"/>
          <a:ext cx="0" cy="0"/>
          <a:chOff x="0" y="0"/>
          <a:chExt cx="0" cy="0"/>
        </a:xfrm>
      </p:grpSpPr>
      <p:sp>
        <p:nvSpPr>
          <p:cNvPr id="1494" name="Google Shape;1494;ge5f8a1850c_2_23"/>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marR="0" lvl="0" algn="ctr">
              <a:lnSpc>
                <a:spcPct val="90000"/>
              </a:lnSpc>
              <a:spcBef>
                <a:spcPct val="0"/>
              </a:spcBef>
              <a:spcAft>
                <a:spcPct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lnSpc>
                <a:spcPct val="100000"/>
              </a:lnSpc>
              <a:spcBef>
                <a:spcPct val="0"/>
              </a:spcBef>
              <a:spcAft>
                <a:spcPct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1495" name="Google Shape;1495;ge5f8a1850c_2_23"/>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98450" algn="l">
              <a:lnSpc>
                <a:spcPct val="90000"/>
              </a:lnSpc>
              <a:spcBef>
                <a:spcPts val="960"/>
              </a:spcBef>
              <a:spcAft>
                <a:spcPct val="0"/>
              </a:spcAft>
              <a:buClr>
                <a:schemeClr val="dk1"/>
              </a:buClr>
              <a:buSzPts val="11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292100" algn="l">
              <a:lnSpc>
                <a:spcPct val="90000"/>
              </a:lnSpc>
              <a:spcBef>
                <a:spcPts val="960"/>
              </a:spcBef>
              <a:spcAft>
                <a:spcPct val="0"/>
              </a:spcAft>
              <a:buClr>
                <a:schemeClr val="dk1"/>
              </a:buClr>
              <a:buSzPts val="1000"/>
              <a:buFont typeface="Trebuchet MS"/>
              <a:buChar char="•"/>
              <a:defRPr sz="1560" b="0" i="0" u="none" strike="noStrike" cap="none">
                <a:solidFill>
                  <a:schemeClr val="dk2"/>
                </a:solidFill>
                <a:latin typeface="Trebuchet MS"/>
                <a:ea typeface="Trebuchet MS"/>
                <a:cs typeface="Trebuchet MS"/>
                <a:sym typeface="Trebuchet MS"/>
              </a:defRPr>
            </a:lvl2pPr>
            <a:lvl3pPr marL="1371600" marR="0" lvl="2" indent="-285750" algn="l">
              <a:lnSpc>
                <a:spcPct val="90000"/>
              </a:lnSpc>
              <a:spcBef>
                <a:spcPts val="960"/>
              </a:spcBef>
              <a:spcAft>
                <a:spcPct val="0"/>
              </a:spcAft>
              <a:buClr>
                <a:schemeClr val="dk1"/>
              </a:buClr>
              <a:buSzPts val="900"/>
              <a:buFont typeface="Trebuchet MS"/>
              <a:buChar char="•"/>
              <a:defRPr sz="1440" b="0" i="0" u="none" strike="noStrike" cap="none">
                <a:solidFill>
                  <a:schemeClr val="dk2"/>
                </a:solidFill>
                <a:latin typeface="Trebuchet MS"/>
                <a:ea typeface="Trebuchet MS"/>
                <a:cs typeface="Trebuchet MS"/>
                <a:sym typeface="Trebuchet MS"/>
              </a:defRPr>
            </a:lvl3pPr>
            <a:lvl4pPr marL="1828800" marR="0" lvl="3" indent="-323850" algn="l">
              <a:lnSpc>
                <a:spcPct val="100000"/>
              </a:lnSpc>
              <a:spcBef>
                <a:spcPts val="960"/>
              </a:spcBef>
              <a:spcAft>
                <a:spcPct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lnSpc>
                <a:spcPct val="100000"/>
              </a:lnSpc>
              <a:spcBef>
                <a:spcPts val="360"/>
              </a:spcBef>
              <a:spcAft>
                <a:spcPct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1496" name="Google Shape;1496;ge5f8a1850c_2_23"/>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ct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ct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ct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60"/>
              </a:spcBef>
              <a:spcAft>
                <a:spcPct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600"/>
              </a:spcBef>
              <a:spcAft>
                <a:spcPct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lnSpc>
                <a:spcPct val="100000"/>
              </a:lnSpc>
              <a:spcBef>
                <a:spcPts val="360"/>
              </a:spcBef>
              <a:spcAft>
                <a:spcPct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97"/>
        <p:cNvGrpSpPr/>
        <p:nvPr/>
      </p:nvGrpSpPr>
      <p:grpSpPr>
        <a:xfrm>
          <a:off x="0" y="0"/>
          <a:ext cx="0" cy="0"/>
          <a:chOff x="0" y="0"/>
          <a:chExt cx="0" cy="0"/>
        </a:xfrm>
      </p:grpSpPr>
      <p:sp>
        <p:nvSpPr>
          <p:cNvPr id="1498" name="Google Shape;1498;ge5f8a1850c_2_27"/>
          <p:cNvSpPr txBox="1">
            <a:spLocks noGrp="1"/>
          </p:cNvSpPr>
          <p:nvPr>
            <p:ph type="title"/>
          </p:nvPr>
        </p:nvSpPr>
        <p:spPr>
          <a:xfrm>
            <a:off x="374040" y="534030"/>
            <a:ext cx="10224720" cy="687240"/>
          </a:xfrm>
          <a:prstGeom prst="rect">
            <a:avLst/>
          </a:prstGeom>
          <a:noFill/>
          <a:ln>
            <a:noFill/>
          </a:ln>
        </p:spPr>
        <p:txBody>
          <a:bodyPr spcFirstLastPara="1" wrap="square" lIns="91425" tIns="91425" rIns="91425" bIns="91425" anchor="t" anchorCtr="0">
            <a:noAutofit/>
          </a:bodyPr>
          <a:lstStyle>
            <a:lvl1pPr lvl="0" algn="ctr">
              <a:lnSpc>
                <a:spcPct val="90000"/>
              </a:lnSpc>
              <a:spcBef>
                <a:spcPct val="0"/>
              </a:spcBef>
              <a:spcAft>
                <a:spcPct val="0"/>
              </a:spcAft>
              <a:buClr>
                <a:schemeClr val="dk2"/>
              </a:buClr>
              <a:buSzPts val="2800"/>
              <a:buFont typeface="Trebuchet MS"/>
              <a:buNone/>
              <a:defRPr/>
            </a:lvl1pPr>
            <a:lvl2pPr lvl="1" algn="l">
              <a:spcBef>
                <a:spcPct val="0"/>
              </a:spcBef>
              <a:spcAft>
                <a:spcPct val="0"/>
              </a:spcAft>
              <a:buClr>
                <a:srgbClr val="73B900"/>
              </a:buClr>
              <a:buSzPts val="2800"/>
              <a:buFont typeface="Arial"/>
              <a:buNone/>
              <a:defRPr/>
            </a:lvl2pPr>
            <a:lvl3pPr lvl="2" algn="l">
              <a:spcBef>
                <a:spcPct val="0"/>
              </a:spcBef>
              <a:spcAft>
                <a:spcPct val="0"/>
              </a:spcAft>
              <a:buClr>
                <a:srgbClr val="73B900"/>
              </a:buClr>
              <a:buSzPts val="2800"/>
              <a:buFont typeface="Arial"/>
              <a:buNone/>
              <a:defRPr/>
            </a:lvl3pPr>
            <a:lvl4pPr lvl="3" algn="l">
              <a:spcBef>
                <a:spcPct val="0"/>
              </a:spcBef>
              <a:spcAft>
                <a:spcPct val="0"/>
              </a:spcAft>
              <a:buClr>
                <a:srgbClr val="73B900"/>
              </a:buClr>
              <a:buSzPts val="2800"/>
              <a:buFont typeface="Arial"/>
              <a:buNone/>
              <a:defRPr/>
            </a:lvl4pPr>
            <a:lvl5pPr lvl="4" algn="l">
              <a:spcBef>
                <a:spcPct val="0"/>
              </a:spcBef>
              <a:spcAft>
                <a:spcPct val="0"/>
              </a:spcAft>
              <a:buClr>
                <a:srgbClr val="73B900"/>
              </a:buClr>
              <a:buSzPts val="2800"/>
              <a:buFont typeface="Arial"/>
              <a:buNone/>
              <a:defRPr/>
            </a:lvl5pPr>
            <a:lvl6pPr lvl="5" algn="l">
              <a:spcBef>
                <a:spcPct val="0"/>
              </a:spcBef>
              <a:spcAft>
                <a:spcPct val="0"/>
              </a:spcAft>
              <a:buClr>
                <a:srgbClr val="73B900"/>
              </a:buClr>
              <a:buSzPts val="2800"/>
              <a:buFont typeface="Arial"/>
              <a:buNone/>
              <a:defRPr/>
            </a:lvl6pPr>
            <a:lvl7pPr lvl="6" algn="l">
              <a:spcBef>
                <a:spcPct val="0"/>
              </a:spcBef>
              <a:spcAft>
                <a:spcPct val="0"/>
              </a:spcAft>
              <a:buClr>
                <a:srgbClr val="73B900"/>
              </a:buClr>
              <a:buSzPts val="2800"/>
              <a:buFont typeface="Arial"/>
              <a:buNone/>
              <a:defRPr/>
            </a:lvl7pPr>
            <a:lvl8pPr lvl="7" algn="l">
              <a:spcBef>
                <a:spcPct val="0"/>
              </a:spcBef>
              <a:spcAft>
                <a:spcPct val="0"/>
              </a:spcAft>
              <a:buClr>
                <a:srgbClr val="73B900"/>
              </a:buClr>
              <a:buSzPts val="2800"/>
              <a:buFont typeface="Arial"/>
              <a:buNone/>
              <a:defRPr/>
            </a:lvl8pPr>
            <a:lvl9pPr lvl="8" algn="l">
              <a:spcBef>
                <a:spcPct val="0"/>
              </a:spcBef>
              <a:spcAft>
                <a:spcPct val="0"/>
              </a:spcAft>
              <a:buClr>
                <a:srgbClr val="73B900"/>
              </a:buClr>
              <a:buSzPts val="2800"/>
              <a:buFont typeface="Arial"/>
              <a:buNone/>
              <a:defRPr/>
            </a:lvl9pPr>
          </a:lstStyle>
          <a:p>
            <a:endParaRPr/>
          </a:p>
        </p:txBody>
      </p:sp>
      <p:sp>
        <p:nvSpPr>
          <p:cNvPr id="1499" name="Google Shape;1499;ge5f8a1850c_2_27"/>
          <p:cNvSpPr txBox="1">
            <a:spLocks noGrp="1"/>
          </p:cNvSpPr>
          <p:nvPr>
            <p:ph type="body" idx="1"/>
          </p:nvPr>
        </p:nvSpPr>
        <p:spPr>
          <a:xfrm>
            <a:off x="374040" y="1382970"/>
            <a:ext cx="10224720" cy="409968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ct val="0"/>
              </a:spcBef>
              <a:spcAft>
                <a:spcPct val="0"/>
              </a:spcAft>
              <a:buSzPts val="1800"/>
              <a:buFont typeface="Trebuchet MS"/>
              <a:buChar char="●"/>
              <a:defRPr/>
            </a:lvl1pPr>
            <a:lvl2pPr marL="914400" lvl="1" indent="-317500" algn="l">
              <a:lnSpc>
                <a:spcPct val="90000"/>
              </a:lnSpc>
              <a:spcBef>
                <a:spcPts val="1920"/>
              </a:spcBef>
              <a:spcAft>
                <a:spcPct val="0"/>
              </a:spcAft>
              <a:buSzPts val="1400"/>
              <a:buFont typeface="Trebuchet MS"/>
              <a:buChar char="○"/>
              <a:defRPr/>
            </a:lvl2pPr>
            <a:lvl3pPr marL="1371600" lvl="2" indent="-317500" algn="l">
              <a:lnSpc>
                <a:spcPct val="90000"/>
              </a:lnSpc>
              <a:spcBef>
                <a:spcPts val="1920"/>
              </a:spcBef>
              <a:spcAft>
                <a:spcPct val="0"/>
              </a:spcAft>
              <a:buSzPts val="1400"/>
              <a:buFont typeface="Trebuchet MS"/>
              <a:buChar char="■"/>
              <a:defRPr/>
            </a:lvl3pPr>
            <a:lvl4pPr marL="1828800" lvl="3" indent="-317500" algn="l">
              <a:spcBef>
                <a:spcPts val="1920"/>
              </a:spcBef>
              <a:spcAft>
                <a:spcPct val="0"/>
              </a:spcAft>
              <a:buClr>
                <a:schemeClr val="dk2"/>
              </a:buClr>
              <a:buSzPts val="1400"/>
              <a:buFont typeface="Trebuchet MS"/>
              <a:buChar char="●"/>
              <a:defRPr/>
            </a:lvl4pPr>
            <a:lvl5pPr marL="2286000" lvl="4" indent="-317500" algn="l">
              <a:spcBef>
                <a:spcPts val="1920"/>
              </a:spcBef>
              <a:spcAft>
                <a:spcPct val="0"/>
              </a:spcAft>
              <a:buClr>
                <a:schemeClr val="dk2"/>
              </a:buClr>
              <a:buSzPts val="1400"/>
              <a:buFont typeface="Trebuchet MS"/>
              <a:buChar char="○"/>
              <a:defRPr/>
            </a:lvl5pPr>
            <a:lvl6pPr marL="2743200" lvl="5" indent="-317500" algn="l">
              <a:spcBef>
                <a:spcPts val="1920"/>
              </a:spcBef>
              <a:spcAft>
                <a:spcPct val="0"/>
              </a:spcAft>
              <a:buClr>
                <a:schemeClr val="dk2"/>
              </a:buClr>
              <a:buSzPts val="1400"/>
              <a:buFont typeface="Trebuchet MS"/>
              <a:buChar char="■"/>
              <a:defRPr/>
            </a:lvl6pPr>
            <a:lvl7pPr marL="3200400" lvl="6" indent="-317500" algn="l">
              <a:spcBef>
                <a:spcPts val="1920"/>
              </a:spcBef>
              <a:spcAft>
                <a:spcPct val="0"/>
              </a:spcAft>
              <a:buClr>
                <a:schemeClr val="dk2"/>
              </a:buClr>
              <a:buSzPts val="1400"/>
              <a:buFont typeface="Trebuchet MS"/>
              <a:buChar char="●"/>
              <a:defRPr/>
            </a:lvl7pPr>
            <a:lvl8pPr marL="3657600" lvl="7" indent="-317500" algn="l">
              <a:spcBef>
                <a:spcPts val="1920"/>
              </a:spcBef>
              <a:spcAft>
                <a:spcPct val="0"/>
              </a:spcAft>
              <a:buClr>
                <a:schemeClr val="dk2"/>
              </a:buClr>
              <a:buSzPts val="1400"/>
              <a:buFont typeface="Trebuchet MS"/>
              <a:buChar char="○"/>
              <a:defRPr/>
            </a:lvl8pPr>
            <a:lvl9pPr marL="4114800" lvl="8" indent="-317500" algn="l">
              <a:spcBef>
                <a:spcPts val="1920"/>
              </a:spcBef>
              <a:spcAft>
                <a:spcPts val="1920"/>
              </a:spcAft>
              <a:buClr>
                <a:schemeClr val="dk2"/>
              </a:buClr>
              <a:buSzPts val="1400"/>
              <a:buFont typeface="Trebuchet MS"/>
              <a:buChar char="■"/>
              <a:defRPr/>
            </a:lvl9pPr>
          </a:lstStyle>
          <a:p>
            <a:endParaRPr/>
          </a:p>
        </p:txBody>
      </p:sp>
      <p:sp>
        <p:nvSpPr>
          <p:cNvPr id="1500" name="Google Shape;1500;ge5f8a1850c_2_27"/>
          <p:cNvSpPr txBox="1">
            <a:spLocks noGrp="1"/>
          </p:cNvSpPr>
          <p:nvPr>
            <p:ph type="sldNum" idx="12"/>
          </p:nvPr>
        </p:nvSpPr>
        <p:spPr>
          <a:xfrm>
            <a:off x="10166950" y="5595860"/>
            <a:ext cx="658440" cy="472320"/>
          </a:xfrm>
          <a:prstGeom prst="rect">
            <a:avLst/>
          </a:prstGeom>
          <a:noFill/>
          <a:ln>
            <a:noFill/>
          </a:ln>
        </p:spPr>
        <p:txBody>
          <a:bodyPr spcFirstLastPara="1" wrap="square" lIns="91425" tIns="91425" rIns="91425" bIns="91425" anchor="ctr" anchorCtr="0">
            <a:noAutofit/>
          </a:bodyPr>
          <a:lstStyle>
            <a:lvl1pPr marL="0" marR="0" lvl="0"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1pPr>
            <a:lvl2pPr marL="0" marR="0" lvl="1"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2pPr>
            <a:lvl3pPr marL="0" marR="0" lvl="2"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3pPr>
            <a:lvl4pPr marL="0" marR="0" lvl="3"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4pPr>
            <a:lvl5pPr marL="0" marR="0" lvl="4"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5pPr>
            <a:lvl6pPr marL="0" marR="0" lvl="5"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6pPr>
            <a:lvl7pPr marL="0" marR="0" lvl="6"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7pPr>
            <a:lvl8pPr marL="0" marR="0" lvl="7"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8pPr>
            <a:lvl9pPr marL="0" marR="0" lvl="8" indent="0" algn="r" rtl="0">
              <a:spcBef>
                <a:spcPct val="0"/>
              </a:spcBef>
              <a:spcAft>
                <a:spcPct val="0"/>
              </a:spcAft>
              <a:buClr>
                <a:schemeClr val="lt1"/>
              </a:buClr>
              <a:buSzPts val="1500"/>
              <a:buFont typeface="Arial"/>
              <a:buNone/>
              <a:defRPr sz="1800">
                <a:solidFill>
                  <a:schemeClr val="lt1"/>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501"/>
        <p:cNvGrpSpPr/>
        <p:nvPr/>
      </p:nvGrpSpPr>
      <p:grpSpPr>
        <a:xfrm>
          <a:off x="0" y="0"/>
          <a:ext cx="0" cy="0"/>
          <a:chOff x="0" y="0"/>
          <a:chExt cx="0" cy="0"/>
        </a:xfrm>
      </p:grpSpPr>
      <p:sp>
        <p:nvSpPr>
          <p:cNvPr id="1502" name="Google Shape;1502;ge5f8a1850c_2_31"/>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03" name="Google Shape;1503;ge5f8a1850c_2_31"/>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1440"/>
              <a:buFont typeface="Trebuchet MS"/>
              <a:buNone/>
              <a:defRPr sz="144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04" name="Google Shape;1504;ge5f8a1850c_2_31"/>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05"/>
        <p:cNvGrpSpPr/>
        <p:nvPr/>
      </p:nvGrpSpPr>
      <p:grpSpPr>
        <a:xfrm>
          <a:off x="0" y="0"/>
          <a:ext cx="0" cy="0"/>
          <a:chOff x="0" y="0"/>
          <a:chExt cx="0" cy="0"/>
        </a:xfrm>
      </p:grpSpPr>
      <p:pic>
        <p:nvPicPr>
          <p:cNvPr id="1506" name="Google Shape;1506;ge5f8a1850c_2_35"/>
          <p:cNvPicPr preferRelativeResize="0"/>
          <p:nvPr/>
        </p:nvPicPr>
        <p:blipFill>
          <a:blip r:embed="rId2">
            <a:alphaModFix/>
          </a:blip>
          <a:stretch>
            <a:fillRect/>
          </a:stretch>
        </p:blipFill>
        <p:spPr>
          <a:xfrm>
            <a:off x="0" y="0"/>
            <a:ext cx="10972800" cy="6172200"/>
          </a:xfrm>
          <a:prstGeom prst="rect">
            <a:avLst/>
          </a:prstGeom>
          <a:noFill/>
          <a:ln>
            <a:noFill/>
          </a:ln>
        </p:spPr>
      </p:pic>
      <p:pic>
        <p:nvPicPr>
          <p:cNvPr id="1507" name="Google Shape;1507;ge5f8a1850c_2_35" descr="A picture containing text&#10;&#10;Description automatically generated"/>
          <p:cNvPicPr preferRelativeResize="0"/>
          <p:nvPr/>
        </p:nvPicPr>
        <p:blipFill>
          <a:blip r:embed="rId3">
            <a:alphaModFix/>
          </a:blip>
          <a:stretch>
            <a:fillRect/>
          </a:stretch>
        </p:blipFill>
        <p:spPr>
          <a:xfrm>
            <a:off x="567450" y="1896465"/>
            <a:ext cx="1601595" cy="1298628"/>
          </a:xfrm>
          <a:prstGeom prst="rect">
            <a:avLst/>
          </a:prstGeom>
          <a:noFill/>
          <a:ln>
            <a:noFill/>
          </a:ln>
        </p:spPr>
      </p:pic>
      <p:sp>
        <p:nvSpPr>
          <p:cNvPr id="1508" name="Google Shape;1508;ge5f8a1850c_2_35"/>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ct val="0"/>
              </a:spcAft>
              <a:buSzPts val="1440"/>
              <a:buFont typeface="Trebuchet MS"/>
              <a:buNone/>
              <a:defRPr sz="1440" b="0">
                <a:solidFill>
                  <a:schemeClr val="lt2"/>
                </a:solidFill>
                <a:latin typeface="Trebuchet MS"/>
                <a:ea typeface="Trebuchet MS"/>
                <a:cs typeface="Trebuchet MS"/>
                <a:sym typeface="Trebuchet MS"/>
              </a:defRPr>
            </a:lvl1pPr>
            <a:lvl2pPr lvl="1" algn="l">
              <a:lnSpc>
                <a:spcPct val="90000"/>
              </a:lnSpc>
              <a:spcBef>
                <a:spcPts val="900"/>
              </a:spcBef>
              <a:spcAft>
                <a:spcPct val="0"/>
              </a:spcAft>
              <a:buSzPts val="1800"/>
              <a:buNone/>
              <a:defRPr/>
            </a:lvl2pPr>
            <a:lvl3pPr lvl="2" algn="l">
              <a:lnSpc>
                <a:spcPct val="90000"/>
              </a:lnSpc>
              <a:spcBef>
                <a:spcPts val="900"/>
              </a:spcBef>
              <a:spcAft>
                <a:spcPct val="0"/>
              </a:spcAft>
              <a:buSzPts val="1800"/>
              <a:buNone/>
              <a:defRPr/>
            </a:lvl3pPr>
            <a:lvl4pPr lvl="3" algn="l">
              <a:spcBef>
                <a:spcPts val="900"/>
              </a:spcBef>
              <a:spcAft>
                <a:spcPct val="0"/>
              </a:spcAft>
              <a:buClr>
                <a:schemeClr val="dk2"/>
              </a:buClr>
              <a:buSzPts val="1800"/>
              <a:buChar char="–"/>
              <a:defRPr/>
            </a:lvl4pPr>
            <a:lvl5pPr lvl="4" algn="l">
              <a:spcBef>
                <a:spcPts val="360"/>
              </a:spcBef>
              <a:spcAft>
                <a:spcPct val="0"/>
              </a:spcAft>
              <a:buClr>
                <a:schemeClr val="dk2"/>
              </a:buClr>
              <a:buSzPts val="1800"/>
              <a:buChar char="»"/>
              <a:defRPr/>
            </a:lvl5pPr>
            <a:lvl6pPr lvl="5" algn="l">
              <a:spcBef>
                <a:spcPts val="360"/>
              </a:spcBef>
              <a:spcAft>
                <a:spcPct val="0"/>
              </a:spcAft>
              <a:buClr>
                <a:schemeClr val="dk2"/>
              </a:buClr>
              <a:buSzPts val="1800"/>
              <a:buChar char="»"/>
              <a:defRPr/>
            </a:lvl6pPr>
            <a:lvl7pPr lvl="6" algn="l">
              <a:spcBef>
                <a:spcPts val="360"/>
              </a:spcBef>
              <a:spcAft>
                <a:spcPct val="0"/>
              </a:spcAft>
              <a:buClr>
                <a:schemeClr val="dk2"/>
              </a:buClr>
              <a:buSzPts val="1800"/>
              <a:buChar char="»"/>
              <a:defRPr/>
            </a:lvl7pPr>
            <a:lvl8pPr lvl="7" algn="l">
              <a:spcBef>
                <a:spcPts val="360"/>
              </a:spcBef>
              <a:spcAft>
                <a:spcPct val="0"/>
              </a:spcAft>
              <a:buClr>
                <a:schemeClr val="dk2"/>
              </a:buClr>
              <a:buSzPts val="1800"/>
              <a:buChar char="»"/>
              <a:defRPr/>
            </a:lvl8pPr>
            <a:lvl9pPr lvl="8" algn="l">
              <a:spcBef>
                <a:spcPts val="360"/>
              </a:spcBef>
              <a:spcAft>
                <a:spcPct val="0"/>
              </a:spcAft>
              <a:buClr>
                <a:schemeClr val="dk2"/>
              </a:buClr>
              <a:buSzPts val="1800"/>
              <a:buChar char="»"/>
              <a:defRPr/>
            </a:lvl9pPr>
          </a:lstStyle>
          <a:p>
            <a:endParaRPr/>
          </a:p>
        </p:txBody>
      </p:sp>
      <p:sp>
        <p:nvSpPr>
          <p:cNvPr id="1509" name="Google Shape;1509;ge5f8a1850c_2_35"/>
          <p:cNvSpPr txBox="1">
            <a:spLocks noGrp="1"/>
          </p:cNvSpPr>
          <p:nvPr>
            <p:ph type="title"/>
          </p:nvPr>
        </p:nvSpPr>
        <p:spPr>
          <a:xfrm>
            <a:off x="685800" y="4023361"/>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3600" b="1" cap="none">
                <a:solidFill>
                  <a:schemeClr val="lt1"/>
                </a:solidFill>
                <a:latin typeface="Trebuchet MS"/>
                <a:ea typeface="Trebuchet MS"/>
                <a:cs typeface="Trebuchet MS"/>
                <a:sym typeface="Trebuchet MS"/>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510"/>
        <p:cNvGrpSpPr/>
        <p:nvPr/>
      </p:nvGrpSpPr>
      <p:grpSpPr>
        <a:xfrm>
          <a:off x="0" y="0"/>
          <a:ext cx="0" cy="0"/>
          <a:chOff x="0" y="0"/>
          <a:chExt cx="0" cy="0"/>
        </a:xfrm>
      </p:grpSpPr>
      <p:pic>
        <p:nvPicPr>
          <p:cNvPr id="1511" name="Google Shape;1511;ge5f8a1850c_2_40" descr="A close up of a spider&#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pic>
        <p:nvPicPr>
          <p:cNvPr id="1512" name="Google Shape;1512;ge5f8a1850c_2_40" descr="A picture containing text&#10;&#10;Description automatically generated"/>
          <p:cNvPicPr preferRelativeResize="0"/>
          <p:nvPr/>
        </p:nvPicPr>
        <p:blipFill>
          <a:blip r:embed="rId3">
            <a:alphaModFix/>
          </a:blip>
          <a:stretch>
            <a:fill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513"/>
        <p:cNvGrpSpPr/>
        <p:nvPr/>
      </p:nvGrpSpPr>
      <p:grpSpPr>
        <a:xfrm>
          <a:off x="0" y="0"/>
          <a:ext cx="0" cy="0"/>
          <a:chOff x="0" y="0"/>
          <a:chExt cx="0" cy="0"/>
        </a:xfrm>
      </p:grpSpPr>
      <p:sp>
        <p:nvSpPr>
          <p:cNvPr id="1514" name="Google Shape;1514;ge5f8a1850c_2_43"/>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15" name="Google Shape;1515;ge5f8a1850c_2_4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7180" algn="l">
              <a:lnSpc>
                <a:spcPct val="90000"/>
              </a:lnSpc>
              <a:spcBef>
                <a:spcPts val="900"/>
              </a:spcBef>
              <a:spcAft>
                <a:spcPct val="0"/>
              </a:spcAft>
              <a:buClr>
                <a:schemeClr val="dk1"/>
              </a:buClr>
              <a:buSzPts val="1080"/>
              <a:buFont typeface="Trebuchet MS"/>
              <a:buChar char="•"/>
              <a:defRPr sz="144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80035" algn="l">
              <a:lnSpc>
                <a:spcPct val="90000"/>
              </a:lnSpc>
              <a:spcBef>
                <a:spcPts val="900"/>
              </a:spcBef>
              <a:spcAft>
                <a:spcPct val="0"/>
              </a:spcAft>
              <a:buClr>
                <a:schemeClr val="dk1"/>
              </a:buClr>
              <a:buSzPts val="810"/>
              <a:buFont typeface="Trebuchet MS"/>
              <a:buChar char="•"/>
              <a:defRPr sz="1080">
                <a:solidFill>
                  <a:schemeClr val="accent4"/>
                </a:solidFill>
              </a:defRPr>
            </a:lvl3pPr>
            <a:lvl4pPr marL="1828800" lvl="3" indent="-274319" algn="l">
              <a:spcBef>
                <a:spcPts val="900"/>
              </a:spcBef>
              <a:spcAft>
                <a:spcPct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16" name="Google Shape;1516;ge5f8a1850c_2_43"/>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517"/>
        <p:cNvGrpSpPr/>
        <p:nvPr/>
      </p:nvGrpSpPr>
      <p:grpSpPr>
        <a:xfrm>
          <a:off x="0" y="0"/>
          <a:ext cx="0" cy="0"/>
          <a:chOff x="0" y="0"/>
          <a:chExt cx="0" cy="0"/>
        </a:xfrm>
      </p:grpSpPr>
      <p:sp>
        <p:nvSpPr>
          <p:cNvPr id="1518" name="Google Shape;1518;ge5f8a1850c_2_47"/>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cap="none">
                <a:solidFill>
                  <a:schemeClr val="dk2"/>
                </a:solidFill>
                <a:latin typeface="Courier New"/>
                <a:ea typeface="Courier New"/>
                <a:cs typeface="Courier New"/>
                <a:sym typeface="Courier New"/>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19" name="Google Shape;1519;ge5f8a1850c_2_4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7180" algn="l">
              <a:lnSpc>
                <a:spcPct val="90000"/>
              </a:lnSpc>
              <a:spcBef>
                <a:spcPts val="900"/>
              </a:spcBef>
              <a:spcAft>
                <a:spcPct val="0"/>
              </a:spcAft>
              <a:buClr>
                <a:schemeClr val="dk1"/>
              </a:buClr>
              <a:buSzPts val="1080"/>
              <a:buFont typeface="Trebuchet MS"/>
              <a:buChar char="•"/>
              <a:defRPr sz="144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80035" algn="l">
              <a:lnSpc>
                <a:spcPct val="90000"/>
              </a:lnSpc>
              <a:spcBef>
                <a:spcPts val="900"/>
              </a:spcBef>
              <a:spcAft>
                <a:spcPct val="0"/>
              </a:spcAft>
              <a:buClr>
                <a:schemeClr val="dk1"/>
              </a:buClr>
              <a:buSzPts val="810"/>
              <a:buFont typeface="Trebuchet MS"/>
              <a:buChar char="•"/>
              <a:defRPr sz="1080">
                <a:solidFill>
                  <a:schemeClr val="accent4"/>
                </a:solidFill>
              </a:defRPr>
            </a:lvl3pPr>
            <a:lvl4pPr marL="1828800" lvl="3" indent="-274319" algn="l">
              <a:spcBef>
                <a:spcPts val="900"/>
              </a:spcBef>
              <a:spcAft>
                <a:spcPct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20" name="Google Shape;1520;ge5f8a1850c_2_47"/>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521"/>
        <p:cNvGrpSpPr/>
        <p:nvPr/>
      </p:nvGrpSpPr>
      <p:grpSpPr>
        <a:xfrm>
          <a:off x="0" y="0"/>
          <a:ext cx="0" cy="0"/>
          <a:chOff x="0" y="0"/>
          <a:chExt cx="0" cy="0"/>
        </a:xfrm>
      </p:grpSpPr>
      <p:sp>
        <p:nvSpPr>
          <p:cNvPr id="1522" name="Google Shape;1522;ge5f8a1850c_2_51"/>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23" name="Google Shape;1523;ge5f8a1850c_2_51"/>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1440"/>
              <a:buFont typeface="Trebuchet MS"/>
              <a:buNone/>
              <a:defRPr sz="144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080"/>
              <a:buFont typeface="Trebuchet MS"/>
              <a:buNone/>
              <a:defRPr sz="108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24" name="Google Shape;1524;ge5f8a1850c_2_51"/>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25" name="Google Shape;1525;ge5f8a1850c_2_51"/>
          <p:cNvSpPr/>
          <p:nvPr/>
        </p:nvSpPr>
        <p:spPr>
          <a:xfrm>
            <a:off x="168284" y="5767960"/>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ct val="0"/>
              </a:spcBef>
              <a:spcAft>
                <a:spcPct val="0"/>
              </a:spcAft>
              <a:buClr>
                <a:schemeClr val="dk2"/>
              </a:buClr>
              <a:buSzPts val="720"/>
              <a:buFont typeface="Trebuchet MS"/>
              <a:buNone/>
            </a:pPr>
            <a:r>
              <a:rPr lang="zh-CN" sz="720" b="1" i="0" strike="noStrike" cap="none" spc="0" baseline="0">
                <a:solidFill>
                  <a:srgbClr val="000000"/>
                </a:solidFill>
                <a:effectLst/>
                <a:latin typeface="SimSun"/>
                <a:ea typeface="SimSun"/>
                <a:cs typeface="SimSun"/>
              </a:rPr>
              <a:t>NVIDIA 机密。请勿分发。</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526"/>
        <p:cNvGrpSpPr/>
        <p:nvPr/>
      </p:nvGrpSpPr>
      <p:grpSpPr>
        <a:xfrm>
          <a:off x="0" y="0"/>
          <a:ext cx="0" cy="0"/>
          <a:chOff x="0" y="0"/>
          <a:chExt cx="0" cy="0"/>
        </a:xfrm>
      </p:grpSpPr>
      <p:sp>
        <p:nvSpPr>
          <p:cNvPr id="1527" name="Google Shape;1527;ge5f8a1850c_2_56"/>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28" name="Google Shape;1528;ge5f8a1850c_2_56"/>
          <p:cNvSpPr txBox="1">
            <a:spLocks noGrp="1"/>
          </p:cNvSpPr>
          <p:nvPr>
            <p:ph type="body" idx="1"/>
          </p:nvPr>
        </p:nvSpPr>
        <p:spPr>
          <a:xfrm>
            <a:off x="512064" y="2103036"/>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1440"/>
              <a:buFont typeface="Trebuchet MS"/>
              <a:buNone/>
              <a:defRPr sz="144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080"/>
              <a:buFont typeface="Trebuchet MS"/>
              <a:buNone/>
              <a:defRPr sz="108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29" name="Google Shape;1529;ge5f8a1850c_2_56"/>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30" name="Google Shape;1530;ge5f8a1850c_2_56"/>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3"/>
        <p:cNvGrpSpPr/>
        <p:nvPr/>
      </p:nvGrpSpPr>
      <p:grpSpPr>
        <a:xfrm>
          <a:off x="0" y="0"/>
          <a:ext cx="0" cy="0"/>
          <a:chOff x="0" y="0"/>
          <a:chExt cx="0" cy="0"/>
        </a:xfrm>
      </p:grpSpPr>
      <p:pic>
        <p:nvPicPr>
          <p:cNvPr id="64" name="Google Shape;64;p29"/>
          <p:cNvPicPr preferRelativeResize="0"/>
          <p:nvPr/>
        </p:nvPicPr>
        <p:blipFill>
          <a:blip r:embed="rId2">
            <a:alphaModFix/>
          </a:blip>
          <a:stretch>
            <a:fillRect/>
          </a:stretch>
        </p:blipFill>
        <p:spPr>
          <a:xfrm>
            <a:off x="686" y="385"/>
            <a:ext cx="10971428" cy="6171429"/>
          </a:xfrm>
          <a:prstGeom prst="rect">
            <a:avLst/>
          </a:prstGeom>
          <a:noFill/>
          <a:ln>
            <a:noFill/>
          </a:ln>
        </p:spPr>
      </p:pic>
      <p:sp>
        <p:nvSpPr>
          <p:cNvPr id="65" name="Google Shape;65;p29"/>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66" name="Google Shape;66;p2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531"/>
        <p:cNvGrpSpPr/>
        <p:nvPr/>
      </p:nvGrpSpPr>
      <p:grpSpPr>
        <a:xfrm>
          <a:off x="0" y="0"/>
          <a:ext cx="0" cy="0"/>
          <a:chOff x="0" y="0"/>
          <a:chExt cx="0" cy="0"/>
        </a:xfrm>
      </p:grpSpPr>
      <p:sp>
        <p:nvSpPr>
          <p:cNvPr id="1532" name="Google Shape;1532;ge5f8a1850c_2_61"/>
          <p:cNvSpPr txBox="1">
            <a:spLocks noGrp="1"/>
          </p:cNvSpPr>
          <p:nvPr>
            <p:ph type="title"/>
          </p:nvPr>
        </p:nvSpPr>
        <p:spPr>
          <a:xfrm>
            <a:off x="519233" y="1798591"/>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33" name="Google Shape;1533;ge5f8a1850c_2_61"/>
          <p:cNvSpPr txBox="1">
            <a:spLocks noGrp="1"/>
          </p:cNvSpPr>
          <p:nvPr>
            <p:ph type="body" idx="1"/>
          </p:nvPr>
        </p:nvSpPr>
        <p:spPr>
          <a:xfrm>
            <a:off x="519232"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080"/>
              <a:buFont typeface="Trebuchet MS"/>
              <a:buNone/>
              <a:defRPr sz="1080">
                <a:solidFill>
                  <a:schemeClr val="accent4"/>
                </a:solidFill>
              </a:defRPr>
            </a:lvl2pPr>
            <a:lvl3pPr marL="1371600" lvl="2" indent="-228600" algn="l">
              <a:lnSpc>
                <a:spcPct val="90000"/>
              </a:lnSpc>
              <a:spcBef>
                <a:spcPts val="500"/>
              </a:spcBef>
              <a:spcAft>
                <a:spcPct val="0"/>
              </a:spcAft>
              <a:buClr>
                <a:schemeClr val="dk1"/>
              </a:buClr>
              <a:buSzPts val="960"/>
              <a:buFont typeface="Trebuchet MS"/>
              <a:buNone/>
              <a:defRPr sz="96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34" name="Google Shape;1534;ge5f8a1850c_2_61"/>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35" name="Google Shape;1535;ge5f8a1850c_2_61"/>
          <p:cNvSpPr/>
          <p:nvPr/>
        </p:nvSpPr>
        <p:spPr>
          <a:xfrm>
            <a:off x="9636012" y="5699916"/>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536"/>
        <p:cNvGrpSpPr/>
        <p:nvPr/>
      </p:nvGrpSpPr>
      <p:grpSpPr>
        <a:xfrm>
          <a:off x="0" y="0"/>
          <a:ext cx="0" cy="0"/>
          <a:chOff x="0" y="0"/>
          <a:chExt cx="0" cy="0"/>
        </a:xfrm>
      </p:grpSpPr>
      <p:sp>
        <p:nvSpPr>
          <p:cNvPr id="1537" name="Google Shape;1537;ge5f8a1850c_2_66"/>
          <p:cNvSpPr txBox="1">
            <a:spLocks noGrp="1"/>
          </p:cNvSpPr>
          <p:nvPr>
            <p:ph type="title"/>
          </p:nvPr>
        </p:nvSpPr>
        <p:spPr>
          <a:xfrm>
            <a:off x="519233" y="1798591"/>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2880" cap="none">
                <a:solidFill>
                  <a:schemeClr val="dk2"/>
                </a:solidFill>
                <a:latin typeface="Courier New"/>
                <a:ea typeface="Courier New"/>
                <a:cs typeface="Courier New"/>
                <a:sym typeface="Courier New"/>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38" name="Google Shape;1538;ge5f8a1850c_2_66"/>
          <p:cNvSpPr txBox="1">
            <a:spLocks noGrp="1"/>
          </p:cNvSpPr>
          <p:nvPr>
            <p:ph type="body" idx="1"/>
          </p:nvPr>
        </p:nvSpPr>
        <p:spPr>
          <a:xfrm>
            <a:off x="519232"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080"/>
              <a:buFont typeface="Trebuchet MS"/>
              <a:buNone/>
              <a:defRPr sz="1080">
                <a:solidFill>
                  <a:schemeClr val="accent4"/>
                </a:solidFill>
              </a:defRPr>
            </a:lvl2pPr>
            <a:lvl3pPr marL="1371600" lvl="2" indent="-228600" algn="l">
              <a:lnSpc>
                <a:spcPct val="90000"/>
              </a:lnSpc>
              <a:spcBef>
                <a:spcPts val="500"/>
              </a:spcBef>
              <a:spcAft>
                <a:spcPct val="0"/>
              </a:spcAft>
              <a:buClr>
                <a:schemeClr val="dk1"/>
              </a:buClr>
              <a:buSzPts val="960"/>
              <a:buFont typeface="Trebuchet MS"/>
              <a:buNone/>
              <a:defRPr sz="96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39" name="Google Shape;1539;ge5f8a1850c_2_66"/>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40" name="Google Shape;1540;ge5f8a1850c_2_66"/>
          <p:cNvSpPr/>
          <p:nvPr/>
        </p:nvSpPr>
        <p:spPr>
          <a:xfrm>
            <a:off x="9636012" y="5699916"/>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541"/>
        <p:cNvGrpSpPr/>
        <p:nvPr/>
      </p:nvGrpSpPr>
      <p:grpSpPr>
        <a:xfrm>
          <a:off x="0" y="0"/>
          <a:ext cx="0" cy="0"/>
          <a:chOff x="0" y="0"/>
          <a:chExt cx="0" cy="0"/>
        </a:xfrm>
      </p:grpSpPr>
      <p:sp>
        <p:nvSpPr>
          <p:cNvPr id="1542" name="Google Shape;1542;ge5f8a1850c_2_71"/>
          <p:cNvSpPr txBox="1">
            <a:spLocks noGrp="1"/>
          </p:cNvSpPr>
          <p:nvPr>
            <p:ph type="title"/>
          </p:nvPr>
        </p:nvSpPr>
        <p:spPr>
          <a:xfrm>
            <a:off x="4983480" y="1798591"/>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543" name="Google Shape;1543;ge5f8a1850c_2_71"/>
          <p:cNvSpPr txBox="1">
            <a:spLocks noGrp="1"/>
          </p:cNvSpPr>
          <p:nvPr>
            <p:ph type="body" idx="1"/>
          </p:nvPr>
        </p:nvSpPr>
        <p:spPr>
          <a:xfrm>
            <a:off x="4983480" y="2916937"/>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080"/>
              <a:buFont typeface="Trebuchet MS"/>
              <a:buNone/>
              <a:defRPr sz="1080">
                <a:solidFill>
                  <a:schemeClr val="accent4"/>
                </a:solidFill>
              </a:defRPr>
            </a:lvl2pPr>
            <a:lvl3pPr marL="1371600" lvl="2" indent="-228600" algn="l">
              <a:lnSpc>
                <a:spcPct val="90000"/>
              </a:lnSpc>
              <a:spcBef>
                <a:spcPts val="500"/>
              </a:spcBef>
              <a:spcAft>
                <a:spcPct val="0"/>
              </a:spcAft>
              <a:buClr>
                <a:schemeClr val="dk1"/>
              </a:buClr>
              <a:buSzPts val="960"/>
              <a:buFont typeface="Trebuchet MS"/>
              <a:buNone/>
              <a:defRPr sz="96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44" name="Google Shape;1544;ge5f8a1850c_2_71"/>
          <p:cNvSpPr txBox="1">
            <a:spLocks noGrp="1"/>
          </p:cNvSpPr>
          <p:nvPr>
            <p:ph type="body" idx="2"/>
          </p:nvPr>
        </p:nvSpPr>
        <p:spPr>
          <a:xfrm>
            <a:off x="4983480" y="2368297"/>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1545" name="Google Shape;1545;ge5f8a1850c_2_71"/>
          <p:cNvSpPr/>
          <p:nvPr/>
        </p:nvSpPr>
        <p:spPr>
          <a:xfrm>
            <a:off x="9636012" y="5699916"/>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46"/>
        <p:cNvGrpSpPr/>
        <p:nvPr/>
      </p:nvGrpSpPr>
      <p:grpSpPr>
        <a:xfrm>
          <a:off x="0" y="0"/>
          <a:ext cx="0" cy="0"/>
          <a:chOff x="0" y="0"/>
          <a:chExt cx="0" cy="0"/>
        </a:xfrm>
      </p:grpSpPr>
      <p:pic>
        <p:nvPicPr>
          <p:cNvPr id="1547" name="Google Shape;1547;ge5f8a1850c_2_76" descr="A close up of a logo&#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48"/>
        <p:cNvGrpSpPr/>
        <p:nvPr/>
      </p:nvGrpSpPr>
      <p:grpSpPr>
        <a:xfrm>
          <a:off x="0" y="0"/>
          <a:ext cx="0" cy="0"/>
          <a:chOff x="0" y="0"/>
          <a:chExt cx="0" cy="0"/>
        </a:xfrm>
      </p:grpSpPr>
      <p:sp>
        <p:nvSpPr>
          <p:cNvPr id="1549" name="Google Shape;1549;ge5f8a1850c_2_7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550" name="Google Shape;1550;ge5f8a1850c_2_78"/>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551"/>
        <p:cNvGrpSpPr/>
        <p:nvPr/>
      </p:nvGrpSpPr>
      <p:grpSpPr>
        <a:xfrm>
          <a:off x="0" y="0"/>
          <a:ext cx="0" cy="0"/>
          <a:chOff x="0" y="0"/>
          <a:chExt cx="0" cy="0"/>
        </a:xfrm>
      </p:grpSpPr>
      <p:pic>
        <p:nvPicPr>
          <p:cNvPr id="1552" name="Google Shape;1552;ge5f8a1850c_2_81"/>
          <p:cNvPicPr preferRelativeResize="0"/>
          <p:nvPr/>
        </p:nvPicPr>
        <p:blipFill>
          <a:blip r:embed="rId2">
            <a:alphaModFix/>
          </a:blip>
          <a:stretch>
            <a:fillRect/>
          </a:stretch>
        </p:blipFill>
        <p:spPr>
          <a:xfrm>
            <a:off x="0" y="0"/>
            <a:ext cx="10972800" cy="6172200"/>
          </a:xfrm>
          <a:prstGeom prst="rect">
            <a:avLst/>
          </a:prstGeom>
          <a:noFill/>
          <a:ln>
            <a:noFill/>
          </a:ln>
        </p:spPr>
      </p:pic>
      <p:sp>
        <p:nvSpPr>
          <p:cNvPr id="1553" name="Google Shape;1553;ge5f8a1850c_2_81"/>
          <p:cNvSpPr txBox="1">
            <a:spLocks noGrp="1"/>
          </p:cNvSpPr>
          <p:nvPr>
            <p:ph type="title"/>
          </p:nvPr>
        </p:nvSpPr>
        <p:spPr>
          <a:xfrm>
            <a:off x="4974336" y="4224529"/>
            <a:ext cx="5376672" cy="1373939"/>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3480">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554"/>
        <p:cNvGrpSpPr/>
        <p:nvPr/>
      </p:nvGrpSpPr>
      <p:grpSpPr>
        <a:xfrm>
          <a:off x="0" y="0"/>
          <a:ext cx="0" cy="0"/>
          <a:chOff x="0" y="0"/>
          <a:chExt cx="0" cy="0"/>
        </a:xfrm>
      </p:grpSpPr>
      <p:grpSp>
        <p:nvGrpSpPr>
          <p:cNvPr id="1555" name="Google Shape;1555;ge5f8a1850c_2_84"/>
          <p:cNvGrpSpPr/>
          <p:nvPr/>
        </p:nvGrpSpPr>
        <p:grpSpPr>
          <a:xfrm>
            <a:off x="-1327307" y="-404866"/>
            <a:ext cx="13626669" cy="6983326"/>
            <a:chOff x="-1327308" y="-404866"/>
            <a:chExt cx="13626669" cy="6983326"/>
          </a:xfrm>
        </p:grpSpPr>
        <p:sp>
          <p:nvSpPr>
            <p:cNvPr id="1556" name="Google Shape;1556;ge5f8a1850c_2_84"/>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557" name="Google Shape;1557;ge5f8a1850c_2_84"/>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58" name="Google Shape;1558;ge5f8a1850c_2_84"/>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59" name="Google Shape;1559;ge5f8a1850c_2_84"/>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0" name="Google Shape;1560;ge5f8a1850c_2_84"/>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1" name="Google Shape;1561;ge5f8a1850c_2_84"/>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2" name="Google Shape;1562;ge5f8a1850c_2_84"/>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3" name="Google Shape;1563;ge5f8a1850c_2_84"/>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4" name="Google Shape;1564;ge5f8a1850c_2_84"/>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5" name="Google Shape;1565;ge5f8a1850c_2_84"/>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6" name="Google Shape;1566;ge5f8a1850c_2_84"/>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7" name="Google Shape;1567;ge5f8a1850c_2_84"/>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8" name="Google Shape;1568;ge5f8a1850c_2_84"/>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69" name="Google Shape;1569;ge5f8a1850c_2_84"/>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0" name="Google Shape;1570;ge5f8a1850c_2_84"/>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1" name="Google Shape;1571;ge5f8a1850c_2_84"/>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2" name="Google Shape;1572;ge5f8a1850c_2_84"/>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3" name="Google Shape;1573;ge5f8a1850c_2_84"/>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4" name="Google Shape;1574;ge5f8a1850c_2_84"/>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5" name="Google Shape;1575;ge5f8a1850c_2_84"/>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6" name="Google Shape;1576;ge5f8a1850c_2_84"/>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7" name="Google Shape;1577;ge5f8a1850c_2_84"/>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8" name="Google Shape;1578;ge5f8a1850c_2_84"/>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79" name="Google Shape;1579;ge5f8a1850c_2_84"/>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0" name="Google Shape;1580;ge5f8a1850c_2_84"/>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1" name="Google Shape;1581;ge5f8a1850c_2_84"/>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2" name="Google Shape;1582;ge5f8a1850c_2_84"/>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3" name="Google Shape;1583;ge5f8a1850c_2_84"/>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4" name="Google Shape;1584;ge5f8a1850c_2_84"/>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5" name="Google Shape;1585;ge5f8a1850c_2_84"/>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6" name="Google Shape;1586;ge5f8a1850c_2_84"/>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7" name="Google Shape;1587;ge5f8a1850c_2_84"/>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8" name="Google Shape;1588;ge5f8a1850c_2_84"/>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89" name="Google Shape;1589;ge5f8a1850c_2_84"/>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0" name="Google Shape;1590;ge5f8a1850c_2_84"/>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1" name="Google Shape;1591;ge5f8a1850c_2_84"/>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2" name="Google Shape;1592;ge5f8a1850c_2_84"/>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3" name="Google Shape;1593;ge5f8a1850c_2_84"/>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4" name="Google Shape;1594;ge5f8a1850c_2_84"/>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5" name="Google Shape;1595;ge5f8a1850c_2_84"/>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6" name="Google Shape;1596;ge5f8a1850c_2_84"/>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7" name="Google Shape;1597;ge5f8a1850c_2_84"/>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8" name="Google Shape;1598;ge5f8a1850c_2_84"/>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599" name="Google Shape;1599;ge5f8a1850c_2_84"/>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0" name="Google Shape;1600;ge5f8a1850c_2_84"/>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1" name="Google Shape;1601;ge5f8a1850c_2_84"/>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2" name="Google Shape;1602;ge5f8a1850c_2_84"/>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3" name="Google Shape;1603;ge5f8a1850c_2_84"/>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4" name="Google Shape;1604;ge5f8a1850c_2_84"/>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5" name="Google Shape;1605;ge5f8a1850c_2_84"/>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6" name="Google Shape;1606;ge5f8a1850c_2_84"/>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7" name="Google Shape;1607;ge5f8a1850c_2_84"/>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8" name="Google Shape;1608;ge5f8a1850c_2_84"/>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09" name="Google Shape;1609;ge5f8a1850c_2_84"/>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0" name="Google Shape;1610;ge5f8a1850c_2_84"/>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1" name="Google Shape;1611;ge5f8a1850c_2_84"/>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2" name="Google Shape;1612;ge5f8a1850c_2_84"/>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3" name="Google Shape;1613;ge5f8a1850c_2_84"/>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4" name="Google Shape;1614;ge5f8a1850c_2_84"/>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5" name="Google Shape;1615;ge5f8a1850c_2_84"/>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6" name="Google Shape;1616;ge5f8a1850c_2_84"/>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7" name="Google Shape;1617;ge5f8a1850c_2_84"/>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8" name="Google Shape;1618;ge5f8a1850c_2_84"/>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19" name="Google Shape;1619;ge5f8a1850c_2_84"/>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0" name="Google Shape;1620;ge5f8a1850c_2_84"/>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1" name="Google Shape;1621;ge5f8a1850c_2_84"/>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2" name="Google Shape;1622;ge5f8a1850c_2_84"/>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3" name="Google Shape;1623;ge5f8a1850c_2_84"/>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4" name="Google Shape;1624;ge5f8a1850c_2_84"/>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5" name="Google Shape;1625;ge5f8a1850c_2_84"/>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6" name="Google Shape;1626;ge5f8a1850c_2_84"/>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7" name="Google Shape;1627;ge5f8a1850c_2_84"/>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8" name="Google Shape;1628;ge5f8a1850c_2_84"/>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29" name="Google Shape;1629;ge5f8a1850c_2_84"/>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0" name="Google Shape;1630;ge5f8a1850c_2_84"/>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1" name="Google Shape;1631;ge5f8a1850c_2_84"/>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2" name="Google Shape;1632;ge5f8a1850c_2_84"/>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3" name="Google Shape;1633;ge5f8a1850c_2_84"/>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4" name="Google Shape;1634;ge5f8a1850c_2_84"/>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5" name="Google Shape;1635;ge5f8a1850c_2_84"/>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6" name="Google Shape;1636;ge5f8a1850c_2_84"/>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7" name="Google Shape;1637;ge5f8a1850c_2_84"/>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8" name="Google Shape;1638;ge5f8a1850c_2_84"/>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39" name="Google Shape;1639;ge5f8a1850c_2_84"/>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0" name="Google Shape;1640;ge5f8a1850c_2_84"/>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1" name="Google Shape;1641;ge5f8a1850c_2_84"/>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2" name="Google Shape;1642;ge5f8a1850c_2_84"/>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3" name="Google Shape;1643;ge5f8a1850c_2_84"/>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4" name="Google Shape;1644;ge5f8a1850c_2_84"/>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5" name="Google Shape;1645;ge5f8a1850c_2_84"/>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6" name="Google Shape;1646;ge5f8a1850c_2_84"/>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7" name="Google Shape;1647;ge5f8a1850c_2_84"/>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8" name="Google Shape;1648;ge5f8a1850c_2_84"/>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49" name="Google Shape;1649;ge5f8a1850c_2_84"/>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0" name="Google Shape;1650;ge5f8a1850c_2_84"/>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1" name="Google Shape;1651;ge5f8a1850c_2_84"/>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2" name="Google Shape;1652;ge5f8a1850c_2_84"/>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3" name="Google Shape;1653;ge5f8a1850c_2_84"/>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4" name="Google Shape;1654;ge5f8a1850c_2_84"/>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5" name="Google Shape;1655;ge5f8a1850c_2_84"/>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6" name="Google Shape;1656;ge5f8a1850c_2_84"/>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7" name="Google Shape;1657;ge5f8a1850c_2_84"/>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8" name="Google Shape;1658;ge5f8a1850c_2_84"/>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59" name="Google Shape;1659;ge5f8a1850c_2_84"/>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0" name="Google Shape;1660;ge5f8a1850c_2_84"/>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1" name="Google Shape;1661;ge5f8a1850c_2_84"/>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2" name="Google Shape;1662;ge5f8a1850c_2_84"/>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3" name="Google Shape;1663;ge5f8a1850c_2_84"/>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4" name="Google Shape;1664;ge5f8a1850c_2_84"/>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5" name="Google Shape;1665;ge5f8a1850c_2_84"/>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6" name="Google Shape;1666;ge5f8a1850c_2_84"/>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7" name="Google Shape;1667;ge5f8a1850c_2_84"/>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8" name="Google Shape;1668;ge5f8a1850c_2_84"/>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69" name="Google Shape;1669;ge5f8a1850c_2_84"/>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0" name="Google Shape;1670;ge5f8a1850c_2_84"/>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1" name="Google Shape;1671;ge5f8a1850c_2_84"/>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2" name="Google Shape;1672;ge5f8a1850c_2_84"/>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3" name="Google Shape;1673;ge5f8a1850c_2_84"/>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4" name="Google Shape;1674;ge5f8a1850c_2_84"/>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5" name="Google Shape;1675;ge5f8a1850c_2_84"/>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6" name="Google Shape;1676;ge5f8a1850c_2_84"/>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7" name="Google Shape;1677;ge5f8a1850c_2_84"/>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8" name="Google Shape;1678;ge5f8a1850c_2_84"/>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79" name="Google Shape;1679;ge5f8a1850c_2_84"/>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0" name="Google Shape;1680;ge5f8a1850c_2_84"/>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1" name="Google Shape;1681;ge5f8a1850c_2_84"/>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2" name="Google Shape;1682;ge5f8a1850c_2_84"/>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3" name="Google Shape;1683;ge5f8a1850c_2_84"/>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4" name="Google Shape;1684;ge5f8a1850c_2_84"/>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5" name="Google Shape;1685;ge5f8a1850c_2_84"/>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6" name="Google Shape;1686;ge5f8a1850c_2_84"/>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7" name="Google Shape;1687;ge5f8a1850c_2_84"/>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8" name="Google Shape;1688;ge5f8a1850c_2_84"/>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89" name="Google Shape;1689;ge5f8a1850c_2_84"/>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0" name="Google Shape;1690;ge5f8a1850c_2_84"/>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1" name="Google Shape;1691;ge5f8a1850c_2_84"/>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2" name="Google Shape;1692;ge5f8a1850c_2_84"/>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3" name="Google Shape;1693;ge5f8a1850c_2_84"/>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4" name="Google Shape;1694;ge5f8a1850c_2_84"/>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5" name="Google Shape;1695;ge5f8a1850c_2_84"/>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6" name="Google Shape;1696;ge5f8a1850c_2_84"/>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7" name="Google Shape;1697;ge5f8a1850c_2_84"/>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8" name="Google Shape;1698;ge5f8a1850c_2_84"/>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699" name="Google Shape;1699;ge5f8a1850c_2_84"/>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0" name="Google Shape;1700;ge5f8a1850c_2_84"/>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1" name="Google Shape;1701;ge5f8a1850c_2_84"/>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2" name="Google Shape;1702;ge5f8a1850c_2_84"/>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3" name="Google Shape;1703;ge5f8a1850c_2_84"/>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4" name="Google Shape;1704;ge5f8a1850c_2_84"/>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5" name="Google Shape;1705;ge5f8a1850c_2_84"/>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6" name="Google Shape;1706;ge5f8a1850c_2_84"/>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7" name="Google Shape;1707;ge5f8a1850c_2_84"/>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8" name="Google Shape;1708;ge5f8a1850c_2_84"/>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09" name="Google Shape;1709;ge5f8a1850c_2_84"/>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0" name="Google Shape;1710;ge5f8a1850c_2_84"/>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1" name="Google Shape;1711;ge5f8a1850c_2_84"/>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2" name="Google Shape;1712;ge5f8a1850c_2_84"/>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3" name="Google Shape;1713;ge5f8a1850c_2_84"/>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4" name="Google Shape;1714;ge5f8a1850c_2_84"/>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5" name="Google Shape;1715;ge5f8a1850c_2_84"/>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6" name="Google Shape;1716;ge5f8a1850c_2_84"/>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7" name="Google Shape;1717;ge5f8a1850c_2_84"/>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8" name="Google Shape;1718;ge5f8a1850c_2_84"/>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19" name="Google Shape;1719;ge5f8a1850c_2_84"/>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0" name="Google Shape;1720;ge5f8a1850c_2_84"/>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1" name="Google Shape;1721;ge5f8a1850c_2_84"/>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2" name="Google Shape;1722;ge5f8a1850c_2_84"/>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3" name="Google Shape;1723;ge5f8a1850c_2_84"/>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4" name="Google Shape;1724;ge5f8a1850c_2_84"/>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5" name="Google Shape;1725;ge5f8a1850c_2_84"/>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6" name="Google Shape;1726;ge5f8a1850c_2_84"/>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7" name="Google Shape;1727;ge5f8a1850c_2_84"/>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8" name="Google Shape;1728;ge5f8a1850c_2_84"/>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29" name="Google Shape;1729;ge5f8a1850c_2_84"/>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0" name="Google Shape;1730;ge5f8a1850c_2_84"/>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1" name="Google Shape;1731;ge5f8a1850c_2_84"/>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2" name="Google Shape;1732;ge5f8a1850c_2_84"/>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3" name="Google Shape;1733;ge5f8a1850c_2_84"/>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4" name="Google Shape;1734;ge5f8a1850c_2_84"/>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5" name="Google Shape;1735;ge5f8a1850c_2_84"/>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6" name="Google Shape;1736;ge5f8a1850c_2_84"/>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7" name="Google Shape;1737;ge5f8a1850c_2_84"/>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8" name="Google Shape;1738;ge5f8a1850c_2_84"/>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39" name="Google Shape;1739;ge5f8a1850c_2_84"/>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0" name="Google Shape;1740;ge5f8a1850c_2_84"/>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1" name="Google Shape;1741;ge5f8a1850c_2_84"/>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2" name="Google Shape;1742;ge5f8a1850c_2_84"/>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3" name="Google Shape;1743;ge5f8a1850c_2_84"/>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4" name="Google Shape;1744;ge5f8a1850c_2_84"/>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5" name="Google Shape;1745;ge5f8a1850c_2_84"/>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6" name="Google Shape;1746;ge5f8a1850c_2_84"/>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7" name="Google Shape;1747;ge5f8a1850c_2_84"/>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8" name="Google Shape;1748;ge5f8a1850c_2_84"/>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49" name="Google Shape;1749;ge5f8a1850c_2_84"/>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0" name="Google Shape;1750;ge5f8a1850c_2_84"/>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1" name="Google Shape;1751;ge5f8a1850c_2_84"/>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2" name="Google Shape;1752;ge5f8a1850c_2_84"/>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3" name="Google Shape;1753;ge5f8a1850c_2_84"/>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4" name="Google Shape;1754;ge5f8a1850c_2_84"/>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5" name="Google Shape;1755;ge5f8a1850c_2_84"/>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6" name="Google Shape;1756;ge5f8a1850c_2_84"/>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7" name="Google Shape;1757;ge5f8a1850c_2_84"/>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8" name="Google Shape;1758;ge5f8a1850c_2_84"/>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59" name="Google Shape;1759;ge5f8a1850c_2_84"/>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0" name="Google Shape;1760;ge5f8a1850c_2_84"/>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1" name="Google Shape;1761;ge5f8a1850c_2_84"/>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2" name="Google Shape;1762;ge5f8a1850c_2_84"/>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3" name="Google Shape;1763;ge5f8a1850c_2_84"/>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4" name="Google Shape;1764;ge5f8a1850c_2_84"/>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5" name="Google Shape;1765;ge5f8a1850c_2_84"/>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6" name="Google Shape;1766;ge5f8a1850c_2_84"/>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7" name="Google Shape;1767;ge5f8a1850c_2_84"/>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8" name="Google Shape;1768;ge5f8a1850c_2_84"/>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69" name="Google Shape;1769;ge5f8a1850c_2_84"/>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0" name="Google Shape;1770;ge5f8a1850c_2_84"/>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1" name="Google Shape;1771;ge5f8a1850c_2_84"/>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2" name="Google Shape;1772;ge5f8a1850c_2_84"/>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3" name="Google Shape;1773;ge5f8a1850c_2_84"/>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4" name="Google Shape;1774;ge5f8a1850c_2_84"/>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5" name="Google Shape;1775;ge5f8a1850c_2_84"/>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6" name="Google Shape;1776;ge5f8a1850c_2_84"/>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7" name="Google Shape;1777;ge5f8a1850c_2_84"/>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8" name="Google Shape;1778;ge5f8a1850c_2_84"/>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79" name="Google Shape;1779;ge5f8a1850c_2_84"/>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0" name="Google Shape;1780;ge5f8a1850c_2_84"/>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1" name="Google Shape;1781;ge5f8a1850c_2_84"/>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2" name="Google Shape;1782;ge5f8a1850c_2_84"/>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3" name="Google Shape;1783;ge5f8a1850c_2_84"/>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4" name="Google Shape;1784;ge5f8a1850c_2_84"/>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5" name="Google Shape;1785;ge5f8a1850c_2_84"/>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6" name="Google Shape;1786;ge5f8a1850c_2_84"/>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7" name="Google Shape;1787;ge5f8a1850c_2_84"/>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8" name="Google Shape;1788;ge5f8a1850c_2_84"/>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89" name="Google Shape;1789;ge5f8a1850c_2_84"/>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0" name="Google Shape;1790;ge5f8a1850c_2_84"/>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1" name="Google Shape;1791;ge5f8a1850c_2_84"/>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2" name="Google Shape;1792;ge5f8a1850c_2_84"/>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3" name="Google Shape;1793;ge5f8a1850c_2_84"/>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4" name="Google Shape;1794;ge5f8a1850c_2_84"/>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5" name="Google Shape;1795;ge5f8a1850c_2_84"/>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6" name="Google Shape;1796;ge5f8a1850c_2_84"/>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7" name="Google Shape;1797;ge5f8a1850c_2_84"/>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8" name="Google Shape;1798;ge5f8a1850c_2_84"/>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799" name="Google Shape;1799;ge5f8a1850c_2_84"/>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0" name="Google Shape;1800;ge5f8a1850c_2_84"/>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1" name="Google Shape;1801;ge5f8a1850c_2_84"/>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2" name="Google Shape;1802;ge5f8a1850c_2_84"/>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3" name="Google Shape;1803;ge5f8a1850c_2_84"/>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4" name="Google Shape;1804;ge5f8a1850c_2_84"/>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5" name="Google Shape;1805;ge5f8a1850c_2_84"/>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6" name="Google Shape;1806;ge5f8a1850c_2_84"/>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7" name="Google Shape;1807;ge5f8a1850c_2_84"/>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8" name="Google Shape;1808;ge5f8a1850c_2_84"/>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09" name="Google Shape;1809;ge5f8a1850c_2_84"/>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10" name="Google Shape;1810;ge5f8a1850c_2_84"/>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11" name="Google Shape;1811;ge5f8a1850c_2_84"/>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12" name="Google Shape;1812;ge5f8a1850c_2_84"/>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13" name="Google Shape;1813;ge5f8a1850c_2_84"/>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grpSp>
          <p:nvGrpSpPr>
            <p:cNvPr id="1814" name="Google Shape;1814;ge5f8a1850c_2_84"/>
            <p:cNvGrpSpPr/>
            <p:nvPr/>
          </p:nvGrpSpPr>
          <p:grpSpPr>
            <a:xfrm>
              <a:off x="-664463" y="1060450"/>
              <a:ext cx="2884436" cy="4051302"/>
              <a:chOff x="-831850" y="581026"/>
              <a:chExt cx="3567113" cy="5010150"/>
            </a:xfrm>
          </p:grpSpPr>
          <p:sp>
            <p:nvSpPr>
              <p:cNvPr id="1815" name="Google Shape;1815;ge5f8a1850c_2_84"/>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16" name="Google Shape;1816;ge5f8a1850c_2_84"/>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sp>
            <p:nvSpPr>
              <p:cNvPr id="1817" name="Google Shape;1817;ge5f8a1850c_2_84"/>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ct val="0"/>
                  </a:spcBef>
                  <a:spcAft>
                    <a:spcPct val="0"/>
                  </a:spcAft>
                  <a:buNone/>
                </a:pPr>
                <a:endParaRPr sz="1800">
                  <a:solidFill>
                    <a:schemeClr val="lt1"/>
                  </a:solidFill>
                  <a:latin typeface="Arial"/>
                  <a:ea typeface="Arial"/>
                  <a:cs typeface="Arial"/>
                  <a:sym typeface="Arial"/>
                </a:endParaRPr>
              </a:p>
            </p:txBody>
          </p:sp>
        </p:grpSp>
        <p:sp>
          <p:nvSpPr>
            <p:cNvPr id="1818" name="Google Shape;1818;ge5f8a1850c_2_84"/>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819" name="Google Shape;1819;ge5f8a1850c_2_84"/>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820" name="Google Shape;1820;ge5f8a1850c_2_84"/>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821" name="Google Shape;1821;ge5f8a1850c_2_84"/>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grpSp>
      <p:sp>
        <p:nvSpPr>
          <p:cNvPr id="1822" name="Google Shape;1822;ge5f8a1850c_2_84"/>
          <p:cNvSpPr txBox="1">
            <a:spLocks noGrp="1"/>
          </p:cNvSpPr>
          <p:nvPr>
            <p:ph type="title"/>
          </p:nvPr>
        </p:nvSpPr>
        <p:spPr>
          <a:xfrm>
            <a:off x="2862072" y="3767329"/>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2880">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1823" name="Google Shape;1823;ge5f8a1850c_2_84"/>
          <p:cNvSpPr txBox="1">
            <a:spLocks noGrp="1"/>
          </p:cNvSpPr>
          <p:nvPr>
            <p:ph type="body" idx="1"/>
          </p:nvPr>
        </p:nvSpPr>
        <p:spPr>
          <a:xfrm>
            <a:off x="2862072" y="4361689"/>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824"/>
        <p:cNvGrpSpPr/>
        <p:nvPr/>
      </p:nvGrpSpPr>
      <p:grpSpPr>
        <a:xfrm>
          <a:off x="0" y="0"/>
          <a:ext cx="0" cy="0"/>
          <a:chOff x="0" y="0"/>
          <a:chExt cx="0" cy="0"/>
        </a:xfrm>
      </p:grpSpPr>
      <p:sp>
        <p:nvSpPr>
          <p:cNvPr id="1825" name="Google Shape;1825;ge5f8a1850c_2_354"/>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26"/>
        <p:cNvGrpSpPr/>
        <p:nvPr/>
      </p:nvGrpSpPr>
      <p:grpSpPr>
        <a:xfrm>
          <a:off x="0" y="0"/>
          <a:ext cx="0" cy="0"/>
          <a:chOff x="0" y="0"/>
          <a:chExt cx="0" cy="0"/>
        </a:xfrm>
      </p:grpSpPr>
      <p:sp>
        <p:nvSpPr>
          <p:cNvPr id="1827" name="Google Shape;1827;ge5f8a1850c_2_35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828"/>
        <p:cNvGrpSpPr/>
        <p:nvPr/>
      </p:nvGrpSpPr>
      <p:grpSpPr>
        <a:xfrm>
          <a:off x="0" y="0"/>
          <a:ext cx="0" cy="0"/>
          <a:chOff x="0" y="0"/>
          <a:chExt cx="0" cy="0"/>
        </a:xfrm>
      </p:grpSpPr>
      <p:sp>
        <p:nvSpPr>
          <p:cNvPr id="1829" name="Google Shape;1829;ge5f8a1850c_2_35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1830" name="Google Shape;1830;ge5f8a1850c_2_358"/>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ct val="0"/>
              </a:spcBef>
              <a:spcAft>
                <a:spcPct val="0"/>
              </a:spcAft>
              <a:buSzPts val="1400"/>
              <a:buNone/>
              <a:defRPr sz="288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67"/>
        <p:cNvGrpSpPr/>
        <p:nvPr/>
      </p:nvGrpSpPr>
      <p:grpSpPr>
        <a:xfrm>
          <a:off x="0" y="0"/>
          <a:ext cx="0" cy="0"/>
          <a:chOff x="0" y="0"/>
          <a:chExt cx="0" cy="0"/>
        </a:xfrm>
      </p:grpSpPr>
      <p:pic>
        <p:nvPicPr>
          <p:cNvPr id="68" name="Google Shape;68;p30"/>
          <p:cNvPicPr preferRelativeResize="0"/>
          <p:nvPr/>
        </p:nvPicPr>
        <p:blipFill>
          <a:blip r:embed="rId2">
            <a:alphaModFix/>
          </a:blip>
          <a:stretch>
            <a:fillRect/>
          </a:stretch>
        </p:blipFill>
        <p:spPr>
          <a:xfrm flipH="1">
            <a:off x="0" y="0"/>
            <a:ext cx="10972800" cy="6172200"/>
          </a:xfrm>
          <a:prstGeom prst="rect">
            <a:avLst/>
          </a:prstGeom>
          <a:noFill/>
          <a:ln>
            <a:noFill/>
          </a:ln>
        </p:spPr>
      </p:pic>
      <p:sp>
        <p:nvSpPr>
          <p:cNvPr id="69" name="Google Shape;69;p30"/>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70" name="Google Shape;70;p30"/>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ct val="0"/>
              </a:spcBef>
              <a:spcAft>
                <a:spcPct val="0"/>
              </a:spcAft>
              <a:buSzPts val="1400"/>
              <a:buNone/>
              <a:defRPr sz="4600">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31"/>
        <p:cNvGrpSpPr/>
        <p:nvPr/>
      </p:nvGrpSpPr>
      <p:grpSpPr>
        <a:xfrm>
          <a:off x="0" y="0"/>
          <a:ext cx="0" cy="0"/>
          <a:chOff x="0" y="0"/>
          <a:chExt cx="0" cy="0"/>
        </a:xfrm>
      </p:grpSpPr>
      <p:pic>
        <p:nvPicPr>
          <p:cNvPr id="1832" name="Google Shape;1832;ge5f8a1850c_2_361" descr="A close up of an object&#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30"/>
        <p:cNvGrpSpPr/>
        <p:nvPr/>
      </p:nvGrpSpPr>
      <p:grpSpPr>
        <a:xfrm>
          <a:off x="0" y="0"/>
          <a:ext cx="0" cy="0"/>
          <a:chOff x="0" y="0"/>
          <a:chExt cx="0" cy="0"/>
        </a:xfrm>
      </p:grpSpPr>
      <p:pic>
        <p:nvPicPr>
          <p:cNvPr id="1931" name="Google Shape;1931;ge5f8a1850c_7_5"/>
          <p:cNvPicPr preferRelativeResize="0"/>
          <p:nvPr/>
        </p:nvPicPr>
        <p:blipFill>
          <a:blip r:embed="rId2">
            <a:alphaModFix/>
          </a:blip>
          <a:srcRect l="17747" t="16214" r="9586" b="11122"/>
          <a:stretch>
            <a:fillRect/>
          </a:stretch>
        </p:blipFill>
        <p:spPr>
          <a:xfrm>
            <a:off x="0" y="0"/>
            <a:ext cx="10972800" cy="6172200"/>
          </a:xfrm>
          <a:prstGeom prst="rect">
            <a:avLst/>
          </a:prstGeom>
          <a:noFill/>
          <a:ln>
            <a:noFill/>
          </a:ln>
        </p:spPr>
      </p:pic>
      <p:pic>
        <p:nvPicPr>
          <p:cNvPr id="1932" name="Google Shape;1932;ge5f8a1850c_7_5" descr="A picture containing text&#10;&#10;Description automatically generated"/>
          <p:cNvPicPr preferRelativeResize="0"/>
          <p:nvPr/>
        </p:nvPicPr>
        <p:blipFill>
          <a:blip r:embed="rId3">
            <a:alphaModFix/>
          </a:blip>
          <a:stretch>
            <a:fillRect/>
          </a:stretch>
        </p:blipFill>
        <p:spPr>
          <a:xfrm>
            <a:off x="567449" y="1896465"/>
            <a:ext cx="1601595" cy="1298628"/>
          </a:xfrm>
          <a:prstGeom prst="rect">
            <a:avLst/>
          </a:prstGeom>
          <a:noFill/>
          <a:ln>
            <a:noFill/>
          </a:ln>
        </p:spPr>
      </p:pic>
      <p:sp>
        <p:nvSpPr>
          <p:cNvPr id="1933" name="Google Shape;1933;ge5f8a1850c_7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ct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ct val="0"/>
              </a:spcAft>
              <a:buSzPts val="1100"/>
              <a:buNone/>
              <a:defRPr/>
            </a:lvl2pPr>
            <a:lvl3pPr lvl="2" algn="l">
              <a:lnSpc>
                <a:spcPct val="90000"/>
              </a:lnSpc>
              <a:spcBef>
                <a:spcPts val="900"/>
              </a:spcBef>
              <a:spcAft>
                <a:spcPct val="0"/>
              </a:spcAft>
              <a:buSzPts val="1100"/>
              <a:buNone/>
              <a:defRPr/>
            </a:lvl3pPr>
            <a:lvl4pPr lvl="3" algn="l">
              <a:spcBef>
                <a:spcPts val="900"/>
              </a:spcBef>
              <a:spcAft>
                <a:spcPct val="0"/>
              </a:spcAft>
              <a:buClr>
                <a:schemeClr val="dk2"/>
              </a:buClr>
              <a:buSzPts val="1100"/>
              <a:buChar char="–"/>
              <a:defRPr/>
            </a:lvl4pPr>
            <a:lvl5pPr lvl="4" algn="l">
              <a:spcBef>
                <a:spcPts val="200"/>
              </a:spcBef>
              <a:spcAft>
                <a:spcPct val="0"/>
              </a:spcAft>
              <a:buClr>
                <a:schemeClr val="dk2"/>
              </a:buClr>
              <a:buSzPts val="1100"/>
              <a:buChar char="»"/>
              <a:defRPr/>
            </a:lvl5pPr>
            <a:lvl6pPr lvl="5" algn="l">
              <a:spcBef>
                <a:spcPts val="200"/>
              </a:spcBef>
              <a:spcAft>
                <a:spcPct val="0"/>
              </a:spcAft>
              <a:buClr>
                <a:schemeClr val="dk2"/>
              </a:buClr>
              <a:buSzPts val="1100"/>
              <a:buChar char="»"/>
              <a:defRPr/>
            </a:lvl6pPr>
            <a:lvl7pPr lvl="6" algn="l">
              <a:spcBef>
                <a:spcPts val="200"/>
              </a:spcBef>
              <a:spcAft>
                <a:spcPct val="0"/>
              </a:spcAft>
              <a:buClr>
                <a:schemeClr val="dk2"/>
              </a:buClr>
              <a:buSzPts val="1100"/>
              <a:buChar char="»"/>
              <a:defRPr/>
            </a:lvl7pPr>
            <a:lvl8pPr lvl="7" algn="l">
              <a:spcBef>
                <a:spcPts val="200"/>
              </a:spcBef>
              <a:spcAft>
                <a:spcPct val="0"/>
              </a:spcAft>
              <a:buClr>
                <a:schemeClr val="dk2"/>
              </a:buClr>
              <a:buSzPts val="1100"/>
              <a:buChar char="»"/>
              <a:defRPr/>
            </a:lvl8pPr>
            <a:lvl9pPr lvl="8" algn="l">
              <a:spcBef>
                <a:spcPts val="200"/>
              </a:spcBef>
              <a:spcAft>
                <a:spcPct val="0"/>
              </a:spcAft>
              <a:buClr>
                <a:schemeClr val="dk2"/>
              </a:buClr>
              <a:buSzPts val="1100"/>
              <a:buChar char="»"/>
              <a:defRPr/>
            </a:lvl9pPr>
          </a:lstStyle>
          <a:p>
            <a:endParaRPr/>
          </a:p>
        </p:txBody>
      </p:sp>
      <p:sp>
        <p:nvSpPr>
          <p:cNvPr id="1934" name="Google Shape;1934;ge5f8a1850c_7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3600" b="1" cap="none">
                <a:solidFill>
                  <a:schemeClr val="lt1"/>
                </a:solidFill>
                <a:latin typeface="Trebuchet MS"/>
                <a:ea typeface="Trebuchet MS"/>
                <a:cs typeface="Trebuchet MS"/>
                <a:sym typeface="Trebuchet MS"/>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935"/>
        <p:cNvGrpSpPr/>
        <p:nvPr/>
      </p:nvGrpSpPr>
      <p:grpSpPr>
        <a:xfrm>
          <a:off x="0" y="0"/>
          <a:ext cx="0" cy="0"/>
          <a:chOff x="0" y="0"/>
          <a:chExt cx="0" cy="0"/>
        </a:xfrm>
      </p:grpSpPr>
      <p:sp>
        <p:nvSpPr>
          <p:cNvPr id="1936" name="Google Shape;1936;ge5f8a1850c_7_10"/>
          <p:cNvSpPr txBox="1">
            <a:spLocks noGrp="1"/>
          </p:cNvSpPr>
          <p:nvPr>
            <p:ph type="title"/>
          </p:nvPr>
        </p:nvSpPr>
        <p:spPr>
          <a:xfrm>
            <a:off x="498348" y="737426"/>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Clr>
                <a:schemeClr val="dk2"/>
              </a:buClr>
              <a:buSzPts val="800"/>
              <a:buFont typeface="Trebuchet MS"/>
              <a:buNone/>
              <a:defRPr>
                <a:solidFill>
                  <a:schemeClr val="dk2"/>
                </a:solidFill>
              </a:defRPr>
            </a:lvl1pPr>
            <a:lvl2pPr lvl="1" algn="l">
              <a:spcBef>
                <a:spcPct val="0"/>
              </a:spcBef>
              <a:spcAft>
                <a:spcPct val="0"/>
              </a:spcAft>
              <a:buClr>
                <a:srgbClr val="73B900"/>
              </a:buClr>
              <a:buSzPts val="800"/>
              <a:buFont typeface="Arial"/>
              <a:buNone/>
              <a:defRPr/>
            </a:lvl2pPr>
            <a:lvl3pPr lvl="2" algn="l">
              <a:spcBef>
                <a:spcPct val="0"/>
              </a:spcBef>
              <a:spcAft>
                <a:spcPct val="0"/>
              </a:spcAft>
              <a:buClr>
                <a:srgbClr val="73B900"/>
              </a:buClr>
              <a:buSzPts val="800"/>
              <a:buFont typeface="Arial"/>
              <a:buNone/>
              <a:defRPr/>
            </a:lvl3pPr>
            <a:lvl4pPr lvl="3" algn="l">
              <a:spcBef>
                <a:spcPct val="0"/>
              </a:spcBef>
              <a:spcAft>
                <a:spcPct val="0"/>
              </a:spcAft>
              <a:buClr>
                <a:srgbClr val="73B900"/>
              </a:buClr>
              <a:buSzPts val="800"/>
              <a:buFont typeface="Arial"/>
              <a:buNone/>
              <a:defRPr/>
            </a:lvl4pPr>
            <a:lvl5pPr lvl="4" algn="l">
              <a:spcBef>
                <a:spcPct val="0"/>
              </a:spcBef>
              <a:spcAft>
                <a:spcPct val="0"/>
              </a:spcAft>
              <a:buClr>
                <a:srgbClr val="73B900"/>
              </a:buClr>
              <a:buSzPts val="800"/>
              <a:buFont typeface="Arial"/>
              <a:buNone/>
              <a:defRPr/>
            </a:lvl5pPr>
            <a:lvl6pPr lvl="5" algn="l">
              <a:spcBef>
                <a:spcPct val="0"/>
              </a:spcBef>
              <a:spcAft>
                <a:spcPct val="0"/>
              </a:spcAft>
              <a:buClr>
                <a:srgbClr val="73B900"/>
              </a:buClr>
              <a:buSzPts val="800"/>
              <a:buFont typeface="Arial"/>
              <a:buNone/>
              <a:defRPr/>
            </a:lvl6pPr>
            <a:lvl7pPr lvl="6" algn="l">
              <a:spcBef>
                <a:spcPct val="0"/>
              </a:spcBef>
              <a:spcAft>
                <a:spcPct val="0"/>
              </a:spcAft>
              <a:buClr>
                <a:srgbClr val="73B900"/>
              </a:buClr>
              <a:buSzPts val="800"/>
              <a:buFont typeface="Arial"/>
              <a:buNone/>
              <a:defRPr/>
            </a:lvl7pPr>
            <a:lvl8pPr lvl="7" algn="l">
              <a:spcBef>
                <a:spcPct val="0"/>
              </a:spcBef>
              <a:spcAft>
                <a:spcPct val="0"/>
              </a:spcAft>
              <a:buClr>
                <a:srgbClr val="73B900"/>
              </a:buClr>
              <a:buSzPts val="800"/>
              <a:buFont typeface="Arial"/>
              <a:buNone/>
              <a:defRPr/>
            </a:lvl8pPr>
            <a:lvl9pPr lvl="8" algn="l">
              <a:spcBef>
                <a:spcPct val="0"/>
              </a:spcBef>
              <a:spcAft>
                <a:spcPct val="0"/>
              </a:spcAft>
              <a:buClr>
                <a:srgbClr val="73B900"/>
              </a:buClr>
              <a:buSzPts val="800"/>
              <a:buFont typeface="Arial"/>
              <a:buNone/>
              <a:defRPr/>
            </a:lvl9pPr>
          </a:lstStyle>
          <a:p>
            <a:endParaRPr/>
          </a:p>
        </p:txBody>
      </p:sp>
      <p:sp>
        <p:nvSpPr>
          <p:cNvPr id="1937" name="Google Shape;1937;ge5f8a1850c_7_1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100"/>
              <a:buFont typeface="Trebuchet MS"/>
              <a:buNone/>
              <a:defRPr sz="1800">
                <a:solidFill>
                  <a:schemeClr val="dk2"/>
                </a:solidFill>
              </a:defRPr>
            </a:lvl1pPr>
            <a:lvl2pPr marL="914400" lvl="1" indent="-228600" algn="l">
              <a:lnSpc>
                <a:spcPct val="90000"/>
              </a:lnSpc>
              <a:spcBef>
                <a:spcPts val="900"/>
              </a:spcBef>
              <a:spcAft>
                <a:spcPct val="0"/>
              </a:spcAft>
              <a:buClr>
                <a:schemeClr val="dk1"/>
              </a:buClr>
              <a:buSzPts val="1000"/>
              <a:buFont typeface="Trebuchet MS"/>
              <a:buNone/>
              <a:defRPr sz="1600">
                <a:solidFill>
                  <a:schemeClr val="dk2"/>
                </a:solidFill>
              </a:defRPr>
            </a:lvl2pPr>
            <a:lvl3pPr marL="1371600" lvl="2" indent="-228600" algn="l">
              <a:lnSpc>
                <a:spcPct val="90000"/>
              </a:lnSpc>
              <a:spcBef>
                <a:spcPts val="900"/>
              </a:spcBef>
              <a:spcAft>
                <a:spcPct val="0"/>
              </a:spcAft>
              <a:buClr>
                <a:schemeClr val="dk1"/>
              </a:buClr>
              <a:buSzPts val="800"/>
              <a:buFont typeface="Trebuchet MS"/>
              <a:buNone/>
              <a:defRPr sz="1400">
                <a:solidFill>
                  <a:schemeClr val="dk2"/>
                </a:solidFill>
              </a:defRPr>
            </a:lvl3pPr>
            <a:lvl4pPr marL="1828800" lvl="3" indent="-298450" algn="l">
              <a:spcBef>
                <a:spcPts val="900"/>
              </a:spcBef>
              <a:spcAft>
                <a:spcPct val="0"/>
              </a:spcAft>
              <a:buClr>
                <a:schemeClr val="dk1"/>
              </a:buClr>
              <a:buSzPts val="1100"/>
              <a:buFont typeface="Noto Sans Symbols"/>
              <a:buChar char="▪"/>
              <a:defRPr sz="1800">
                <a:solidFill>
                  <a:schemeClr val="lt1"/>
                </a:solidFill>
              </a:defRPr>
            </a:lvl4pPr>
            <a:lvl5pPr marL="2286000" lvl="4" indent="-304800" algn="l">
              <a:spcBef>
                <a:spcPts val="400"/>
              </a:spcBef>
              <a:spcAft>
                <a:spcPct val="0"/>
              </a:spcAft>
              <a:buClr>
                <a:schemeClr val="dk1"/>
              </a:buClr>
              <a:buSzPts val="1200"/>
              <a:buFont typeface="Noto Sans Symbols"/>
              <a:buChar char="▪"/>
              <a:defRPr>
                <a:solidFill>
                  <a:schemeClr val="lt1"/>
                </a:solidFill>
              </a:defRPr>
            </a:lvl5pPr>
            <a:lvl6pPr marL="2743200" lvl="5" indent="-298450" algn="l">
              <a:spcBef>
                <a:spcPts val="400"/>
              </a:spcBef>
              <a:spcAft>
                <a:spcPct val="0"/>
              </a:spcAft>
              <a:buClr>
                <a:schemeClr val="dk2"/>
              </a:buClr>
              <a:buSzPts val="1100"/>
              <a:buFont typeface="Trebuchet MS"/>
              <a:buChar char="»"/>
              <a:defRPr/>
            </a:lvl6pPr>
            <a:lvl7pPr marL="3200400" lvl="6" indent="-298450" algn="l">
              <a:spcBef>
                <a:spcPts val="400"/>
              </a:spcBef>
              <a:spcAft>
                <a:spcPct val="0"/>
              </a:spcAft>
              <a:buClr>
                <a:schemeClr val="dk2"/>
              </a:buClr>
              <a:buSzPts val="1100"/>
              <a:buFont typeface="Trebuchet MS"/>
              <a:buChar char="»"/>
              <a:defRPr/>
            </a:lvl7pPr>
            <a:lvl8pPr marL="3657600" lvl="7" indent="-298450" algn="l">
              <a:spcBef>
                <a:spcPts val="400"/>
              </a:spcBef>
              <a:spcAft>
                <a:spcPct val="0"/>
              </a:spcAft>
              <a:buClr>
                <a:schemeClr val="dk2"/>
              </a:buClr>
              <a:buSzPts val="1100"/>
              <a:buFont typeface="Trebuchet MS"/>
              <a:buChar char="»"/>
              <a:defRPr/>
            </a:lvl8pPr>
            <a:lvl9pPr marL="4114800" lvl="8" indent="-298450" algn="l">
              <a:spcBef>
                <a:spcPts val="400"/>
              </a:spcBef>
              <a:spcAft>
                <a:spcPct val="0"/>
              </a:spcAft>
              <a:buClr>
                <a:schemeClr val="dk2"/>
              </a:buClr>
              <a:buSzPts val="1100"/>
              <a:buFont typeface="Trebuchet MS"/>
              <a:buChar char="»"/>
              <a:defRPr/>
            </a:lvl9pPr>
          </a:lstStyle>
          <a:p>
            <a:endParaRPr/>
          </a:p>
        </p:txBody>
      </p:sp>
      <p:sp>
        <p:nvSpPr>
          <p:cNvPr id="1938" name="Google Shape;1938;ge5f8a1850c_7_10"/>
          <p:cNvSpPr txBox="1">
            <a:spLocks noGrp="1"/>
          </p:cNvSpPr>
          <p:nvPr>
            <p:ph type="body" idx="2"/>
          </p:nvPr>
        </p:nvSpPr>
        <p:spPr>
          <a:xfrm>
            <a:off x="498348" y="1259533"/>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17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17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17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17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400"/>
              </a:spcBef>
              <a:spcAft>
                <a:spcPct val="0"/>
              </a:spcAft>
              <a:buClr>
                <a:schemeClr val="dk2"/>
              </a:buClr>
              <a:buSzPts val="1100"/>
              <a:buFont typeface="Trebuchet MS"/>
              <a:buChar char="»"/>
              <a:defRPr/>
            </a:lvl6pPr>
            <a:lvl7pPr marL="3200400" lvl="6" indent="-298450" algn="l">
              <a:spcBef>
                <a:spcPts val="400"/>
              </a:spcBef>
              <a:spcAft>
                <a:spcPct val="0"/>
              </a:spcAft>
              <a:buClr>
                <a:schemeClr val="dk2"/>
              </a:buClr>
              <a:buSzPts val="1100"/>
              <a:buFont typeface="Trebuchet MS"/>
              <a:buChar char="»"/>
              <a:defRPr/>
            </a:lvl7pPr>
            <a:lvl8pPr marL="3657600" lvl="7" indent="-298450" algn="l">
              <a:spcBef>
                <a:spcPts val="400"/>
              </a:spcBef>
              <a:spcAft>
                <a:spcPct val="0"/>
              </a:spcAft>
              <a:buClr>
                <a:schemeClr val="dk2"/>
              </a:buClr>
              <a:buSzPts val="1100"/>
              <a:buFont typeface="Trebuchet MS"/>
              <a:buChar char="»"/>
              <a:defRPr/>
            </a:lvl8pPr>
            <a:lvl9pPr marL="4114800" lvl="8" indent="-298450" algn="l">
              <a:spcBef>
                <a:spcPts val="400"/>
              </a:spcBef>
              <a:spcAft>
                <a:spcPct val="0"/>
              </a:spcAft>
              <a:buClr>
                <a:schemeClr val="dk2"/>
              </a:buClr>
              <a:buSzPts val="11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939"/>
        <p:cNvGrpSpPr/>
        <p:nvPr/>
      </p:nvGrpSpPr>
      <p:grpSpPr>
        <a:xfrm>
          <a:off x="0" y="0"/>
          <a:ext cx="0" cy="0"/>
          <a:chOff x="0" y="0"/>
          <a:chExt cx="0" cy="0"/>
        </a:xfrm>
      </p:grpSpPr>
      <p:sp>
        <p:nvSpPr>
          <p:cNvPr id="1940" name="Google Shape;1940;ge5f8a1850c_7_1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41" name="Google Shape;1941;ge5f8a1850c_7_14"/>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42" name="Google Shape;1942;ge5f8a1850c_7_1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43" name="Google Shape;1943;ge5f8a1850c_7_14"/>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944"/>
        <p:cNvGrpSpPr/>
        <p:nvPr/>
      </p:nvGrpSpPr>
      <p:grpSpPr>
        <a:xfrm>
          <a:off x="0" y="0"/>
          <a:ext cx="0" cy="0"/>
          <a:chOff x="0" y="0"/>
          <a:chExt cx="0" cy="0"/>
        </a:xfrm>
      </p:grpSpPr>
      <p:sp>
        <p:nvSpPr>
          <p:cNvPr id="1945" name="Google Shape;1945;ge5f8a1850c_7_19"/>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46" name="Google Shape;1946;ge5f8a1850c_7_19"/>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47" name="Google Shape;1947;ge5f8a1850c_7_19"/>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48"/>
        <p:cNvGrpSpPr/>
        <p:nvPr/>
      </p:nvGrpSpPr>
      <p:grpSpPr>
        <a:xfrm>
          <a:off x="0" y="0"/>
          <a:ext cx="0" cy="0"/>
          <a:chOff x="0" y="0"/>
          <a:chExt cx="0" cy="0"/>
        </a:xfrm>
      </p:grpSpPr>
      <p:sp>
        <p:nvSpPr>
          <p:cNvPr id="1949" name="Google Shape;1949;ge5f8a1850c_7_23"/>
          <p:cNvSpPr txBox="1">
            <a:spLocks noGrp="1"/>
          </p:cNvSpPr>
          <p:nvPr>
            <p:ph type="title"/>
          </p:nvPr>
        </p:nvSpPr>
        <p:spPr>
          <a:xfrm>
            <a:off x="374040" y="534030"/>
            <a:ext cx="10224600" cy="687300"/>
          </a:xfrm>
          <a:prstGeom prst="rect">
            <a:avLst/>
          </a:prstGeom>
          <a:noFill/>
          <a:ln>
            <a:noFill/>
          </a:ln>
        </p:spPr>
        <p:txBody>
          <a:bodyPr spcFirstLastPara="1" wrap="square" lIns="65825" tIns="65825" rIns="65825" bIns="65825" anchor="t" anchorCtr="0">
            <a:noAutofit/>
          </a:bodyPr>
          <a:lstStyle>
            <a:lvl1pPr lvl="0" algn="ctr">
              <a:lnSpc>
                <a:spcPct val="90000"/>
              </a:lnSpc>
              <a:spcBef>
                <a:spcPct val="0"/>
              </a:spcBef>
              <a:spcAft>
                <a:spcPct val="0"/>
              </a:spcAft>
              <a:buClr>
                <a:schemeClr val="dk2"/>
              </a:buClr>
              <a:buSzPts val="2000"/>
              <a:buFont typeface="Trebuchet MS"/>
              <a:buNone/>
              <a:defRPr/>
            </a:lvl1pPr>
            <a:lvl2pPr lvl="1" algn="l">
              <a:spcBef>
                <a:spcPct val="0"/>
              </a:spcBef>
              <a:spcAft>
                <a:spcPct val="0"/>
              </a:spcAft>
              <a:buClr>
                <a:srgbClr val="73B900"/>
              </a:buClr>
              <a:buSzPts val="2000"/>
              <a:buFont typeface="Arial"/>
              <a:buNone/>
              <a:defRPr/>
            </a:lvl2pPr>
            <a:lvl3pPr lvl="2" algn="l">
              <a:spcBef>
                <a:spcPct val="0"/>
              </a:spcBef>
              <a:spcAft>
                <a:spcPct val="0"/>
              </a:spcAft>
              <a:buClr>
                <a:srgbClr val="73B900"/>
              </a:buClr>
              <a:buSzPts val="2000"/>
              <a:buFont typeface="Arial"/>
              <a:buNone/>
              <a:defRPr/>
            </a:lvl3pPr>
            <a:lvl4pPr lvl="3" algn="l">
              <a:spcBef>
                <a:spcPct val="0"/>
              </a:spcBef>
              <a:spcAft>
                <a:spcPct val="0"/>
              </a:spcAft>
              <a:buClr>
                <a:srgbClr val="73B900"/>
              </a:buClr>
              <a:buSzPts val="2000"/>
              <a:buFont typeface="Arial"/>
              <a:buNone/>
              <a:defRPr/>
            </a:lvl4pPr>
            <a:lvl5pPr lvl="4" algn="l">
              <a:spcBef>
                <a:spcPct val="0"/>
              </a:spcBef>
              <a:spcAft>
                <a:spcPct val="0"/>
              </a:spcAft>
              <a:buClr>
                <a:srgbClr val="73B900"/>
              </a:buClr>
              <a:buSzPts val="2000"/>
              <a:buFont typeface="Arial"/>
              <a:buNone/>
              <a:defRPr/>
            </a:lvl5pPr>
            <a:lvl6pPr lvl="5" algn="l">
              <a:spcBef>
                <a:spcPct val="0"/>
              </a:spcBef>
              <a:spcAft>
                <a:spcPct val="0"/>
              </a:spcAft>
              <a:buClr>
                <a:srgbClr val="73B900"/>
              </a:buClr>
              <a:buSzPts val="2000"/>
              <a:buFont typeface="Arial"/>
              <a:buNone/>
              <a:defRPr/>
            </a:lvl6pPr>
            <a:lvl7pPr lvl="6" algn="l">
              <a:spcBef>
                <a:spcPct val="0"/>
              </a:spcBef>
              <a:spcAft>
                <a:spcPct val="0"/>
              </a:spcAft>
              <a:buClr>
                <a:srgbClr val="73B900"/>
              </a:buClr>
              <a:buSzPts val="2000"/>
              <a:buFont typeface="Arial"/>
              <a:buNone/>
              <a:defRPr/>
            </a:lvl7pPr>
            <a:lvl8pPr lvl="7" algn="l">
              <a:spcBef>
                <a:spcPct val="0"/>
              </a:spcBef>
              <a:spcAft>
                <a:spcPct val="0"/>
              </a:spcAft>
              <a:buClr>
                <a:srgbClr val="73B900"/>
              </a:buClr>
              <a:buSzPts val="2000"/>
              <a:buFont typeface="Arial"/>
              <a:buNone/>
              <a:defRPr/>
            </a:lvl8pPr>
            <a:lvl9pPr lvl="8" algn="l">
              <a:spcBef>
                <a:spcPct val="0"/>
              </a:spcBef>
              <a:spcAft>
                <a:spcPct val="0"/>
              </a:spcAft>
              <a:buClr>
                <a:srgbClr val="73B900"/>
              </a:buClr>
              <a:buSzPts val="2000"/>
              <a:buFont typeface="Arial"/>
              <a:buNone/>
              <a:defRPr/>
            </a:lvl9pPr>
          </a:lstStyle>
          <a:p>
            <a:endParaRPr/>
          </a:p>
        </p:txBody>
      </p:sp>
      <p:sp>
        <p:nvSpPr>
          <p:cNvPr id="1950" name="Google Shape;1950;ge5f8a1850c_7_23"/>
          <p:cNvSpPr txBox="1">
            <a:spLocks noGrp="1"/>
          </p:cNvSpPr>
          <p:nvPr>
            <p:ph type="body" idx="1"/>
          </p:nvPr>
        </p:nvSpPr>
        <p:spPr>
          <a:xfrm>
            <a:off x="374040" y="1382970"/>
            <a:ext cx="10224600" cy="4099800"/>
          </a:xfrm>
          <a:prstGeom prst="rect">
            <a:avLst/>
          </a:prstGeom>
          <a:noFill/>
          <a:ln>
            <a:noFill/>
          </a:ln>
        </p:spPr>
        <p:txBody>
          <a:bodyPr spcFirstLastPara="1" wrap="square" lIns="65825" tIns="65825" rIns="65825" bIns="65825" anchor="t" anchorCtr="0">
            <a:noAutofit/>
          </a:bodyPr>
          <a:lstStyle>
            <a:lvl1pPr marL="457200" lvl="0" indent="-311150" algn="l">
              <a:lnSpc>
                <a:spcPct val="90000"/>
              </a:lnSpc>
              <a:spcBef>
                <a:spcPct val="0"/>
              </a:spcBef>
              <a:spcAft>
                <a:spcPct val="0"/>
              </a:spcAft>
              <a:buSzPts val="1300"/>
              <a:buFont typeface="Trebuchet MS"/>
              <a:buChar char="●"/>
              <a:defRPr/>
            </a:lvl1pPr>
            <a:lvl2pPr marL="914400" lvl="1" indent="-292100" algn="l">
              <a:lnSpc>
                <a:spcPct val="90000"/>
              </a:lnSpc>
              <a:spcBef>
                <a:spcPts val="1900"/>
              </a:spcBef>
              <a:spcAft>
                <a:spcPct val="0"/>
              </a:spcAft>
              <a:buSzPts val="1000"/>
              <a:buFont typeface="Trebuchet MS"/>
              <a:buChar char="○"/>
              <a:defRPr/>
            </a:lvl2pPr>
            <a:lvl3pPr marL="1371600" lvl="2" indent="-292100" algn="l">
              <a:lnSpc>
                <a:spcPct val="90000"/>
              </a:lnSpc>
              <a:spcBef>
                <a:spcPts val="1900"/>
              </a:spcBef>
              <a:spcAft>
                <a:spcPct val="0"/>
              </a:spcAft>
              <a:buSzPts val="1000"/>
              <a:buFont typeface="Trebuchet MS"/>
              <a:buChar char="■"/>
              <a:defRPr/>
            </a:lvl3pPr>
            <a:lvl4pPr marL="1828800" lvl="3" indent="-292100" algn="l">
              <a:spcBef>
                <a:spcPts val="1900"/>
              </a:spcBef>
              <a:spcAft>
                <a:spcPct val="0"/>
              </a:spcAft>
              <a:buClr>
                <a:schemeClr val="dk2"/>
              </a:buClr>
              <a:buSzPts val="1000"/>
              <a:buFont typeface="Trebuchet MS"/>
              <a:buChar char="●"/>
              <a:defRPr/>
            </a:lvl4pPr>
            <a:lvl5pPr marL="2286000" lvl="4" indent="-292100" algn="l">
              <a:spcBef>
                <a:spcPts val="1900"/>
              </a:spcBef>
              <a:spcAft>
                <a:spcPct val="0"/>
              </a:spcAft>
              <a:buClr>
                <a:schemeClr val="dk2"/>
              </a:buClr>
              <a:buSzPts val="1000"/>
              <a:buFont typeface="Trebuchet MS"/>
              <a:buChar char="○"/>
              <a:defRPr/>
            </a:lvl5pPr>
            <a:lvl6pPr marL="2743200" lvl="5" indent="-292100" algn="l">
              <a:spcBef>
                <a:spcPts val="1900"/>
              </a:spcBef>
              <a:spcAft>
                <a:spcPct val="0"/>
              </a:spcAft>
              <a:buClr>
                <a:schemeClr val="dk2"/>
              </a:buClr>
              <a:buSzPts val="1000"/>
              <a:buFont typeface="Trebuchet MS"/>
              <a:buChar char="■"/>
              <a:defRPr/>
            </a:lvl6pPr>
            <a:lvl7pPr marL="3200400" lvl="6" indent="-292100" algn="l">
              <a:spcBef>
                <a:spcPts val="1900"/>
              </a:spcBef>
              <a:spcAft>
                <a:spcPct val="0"/>
              </a:spcAft>
              <a:buClr>
                <a:schemeClr val="dk2"/>
              </a:buClr>
              <a:buSzPts val="1000"/>
              <a:buFont typeface="Trebuchet MS"/>
              <a:buChar char="●"/>
              <a:defRPr/>
            </a:lvl7pPr>
            <a:lvl8pPr marL="3657600" lvl="7" indent="-292100" algn="l">
              <a:spcBef>
                <a:spcPts val="1900"/>
              </a:spcBef>
              <a:spcAft>
                <a:spcPct val="0"/>
              </a:spcAft>
              <a:buClr>
                <a:schemeClr val="dk2"/>
              </a:buClr>
              <a:buSzPts val="1000"/>
              <a:buFont typeface="Trebuchet MS"/>
              <a:buChar char="○"/>
              <a:defRPr/>
            </a:lvl8pPr>
            <a:lvl9pPr marL="4114800" lvl="8" indent="-292100" algn="l">
              <a:spcBef>
                <a:spcPts val="1900"/>
              </a:spcBef>
              <a:spcAft>
                <a:spcPts val="1900"/>
              </a:spcAft>
              <a:buClr>
                <a:schemeClr val="dk2"/>
              </a:buClr>
              <a:buSzPts val="1000"/>
              <a:buFont typeface="Trebuchet MS"/>
              <a:buChar char="■"/>
              <a:defRPr/>
            </a:lvl9pPr>
          </a:lstStyle>
          <a:p>
            <a:endParaRPr/>
          </a:p>
        </p:txBody>
      </p:sp>
      <p:sp>
        <p:nvSpPr>
          <p:cNvPr id="1951" name="Google Shape;1951;ge5f8a1850c_7_23"/>
          <p:cNvSpPr txBox="1">
            <a:spLocks noGrp="1"/>
          </p:cNvSpPr>
          <p:nvPr>
            <p:ph type="sldNum" idx="12"/>
          </p:nvPr>
        </p:nvSpPr>
        <p:spPr>
          <a:xfrm>
            <a:off x="10166949" y="5595860"/>
            <a:ext cx="658500" cy="472200"/>
          </a:xfrm>
          <a:prstGeom prst="rect">
            <a:avLst/>
          </a:prstGeom>
          <a:noFill/>
          <a:ln>
            <a:noFill/>
          </a:ln>
        </p:spPr>
        <p:txBody>
          <a:bodyPr spcFirstLastPara="1" wrap="square" lIns="65825" tIns="65825" rIns="65825" bIns="65825" anchor="ctr" anchorCtr="0">
            <a:noAutofit/>
          </a:bodyPr>
          <a:lstStyle>
            <a:lvl1pPr marL="0" marR="0" lvl="0"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1pPr>
            <a:lvl2pPr marL="0" marR="0" lvl="1"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2pPr>
            <a:lvl3pPr marL="0" marR="0" lvl="2"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3pPr>
            <a:lvl4pPr marL="0" marR="0" lvl="3"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4pPr>
            <a:lvl5pPr marL="0" marR="0" lvl="4"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5pPr>
            <a:lvl6pPr marL="0" marR="0" lvl="5"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6pPr>
            <a:lvl7pPr marL="0" marR="0" lvl="6"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7pPr>
            <a:lvl8pPr marL="0" marR="0" lvl="7"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8pPr>
            <a:lvl9pPr marL="0" marR="0" lvl="8"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952"/>
        <p:cNvGrpSpPr/>
        <p:nvPr/>
      </p:nvGrpSpPr>
      <p:grpSpPr>
        <a:xfrm>
          <a:off x="0" y="0"/>
          <a:ext cx="0" cy="0"/>
          <a:chOff x="0" y="0"/>
          <a:chExt cx="0" cy="0"/>
        </a:xfrm>
      </p:grpSpPr>
      <p:sp>
        <p:nvSpPr>
          <p:cNvPr id="1953" name="Google Shape;1953;ge5f8a1850c_7_2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1954" name="Google Shape;1954;ge5f8a1850c_7_27"/>
          <p:cNvSpPr txBox="1">
            <a:spLocks noGrp="1"/>
          </p:cNvSpPr>
          <p:nvPr>
            <p:ph type="title"/>
          </p:nvPr>
        </p:nvSpPr>
        <p:spPr>
          <a:xfrm>
            <a:off x="498348" y="737426"/>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Clr>
                <a:schemeClr val="dk2"/>
              </a:buClr>
              <a:buSzPts val="800"/>
              <a:buFont typeface="Trebuchet MS"/>
              <a:buNone/>
              <a:defRPr>
                <a:solidFill>
                  <a:schemeClr val="dk2"/>
                </a:solidFill>
              </a:defRPr>
            </a:lvl1pPr>
            <a:lvl2pPr lvl="1" algn="l">
              <a:spcBef>
                <a:spcPct val="0"/>
              </a:spcBef>
              <a:spcAft>
                <a:spcPct val="0"/>
              </a:spcAft>
              <a:buClr>
                <a:srgbClr val="73B900"/>
              </a:buClr>
              <a:buSzPts val="800"/>
              <a:buFont typeface="Arial"/>
              <a:buNone/>
              <a:defRPr/>
            </a:lvl2pPr>
            <a:lvl3pPr lvl="2" algn="l">
              <a:spcBef>
                <a:spcPct val="0"/>
              </a:spcBef>
              <a:spcAft>
                <a:spcPct val="0"/>
              </a:spcAft>
              <a:buClr>
                <a:srgbClr val="73B900"/>
              </a:buClr>
              <a:buSzPts val="800"/>
              <a:buFont typeface="Arial"/>
              <a:buNone/>
              <a:defRPr/>
            </a:lvl3pPr>
            <a:lvl4pPr lvl="3" algn="l">
              <a:spcBef>
                <a:spcPct val="0"/>
              </a:spcBef>
              <a:spcAft>
                <a:spcPct val="0"/>
              </a:spcAft>
              <a:buClr>
                <a:srgbClr val="73B900"/>
              </a:buClr>
              <a:buSzPts val="800"/>
              <a:buFont typeface="Arial"/>
              <a:buNone/>
              <a:defRPr/>
            </a:lvl4pPr>
            <a:lvl5pPr lvl="4" algn="l">
              <a:spcBef>
                <a:spcPct val="0"/>
              </a:spcBef>
              <a:spcAft>
                <a:spcPct val="0"/>
              </a:spcAft>
              <a:buClr>
                <a:srgbClr val="73B900"/>
              </a:buClr>
              <a:buSzPts val="800"/>
              <a:buFont typeface="Arial"/>
              <a:buNone/>
              <a:defRPr/>
            </a:lvl5pPr>
            <a:lvl6pPr lvl="5" algn="l">
              <a:spcBef>
                <a:spcPct val="0"/>
              </a:spcBef>
              <a:spcAft>
                <a:spcPct val="0"/>
              </a:spcAft>
              <a:buClr>
                <a:srgbClr val="73B900"/>
              </a:buClr>
              <a:buSzPts val="800"/>
              <a:buFont typeface="Arial"/>
              <a:buNone/>
              <a:defRPr/>
            </a:lvl6pPr>
            <a:lvl7pPr lvl="6" algn="l">
              <a:spcBef>
                <a:spcPct val="0"/>
              </a:spcBef>
              <a:spcAft>
                <a:spcPct val="0"/>
              </a:spcAft>
              <a:buClr>
                <a:srgbClr val="73B900"/>
              </a:buClr>
              <a:buSzPts val="800"/>
              <a:buFont typeface="Arial"/>
              <a:buNone/>
              <a:defRPr/>
            </a:lvl7pPr>
            <a:lvl8pPr lvl="7" algn="l">
              <a:spcBef>
                <a:spcPct val="0"/>
              </a:spcBef>
              <a:spcAft>
                <a:spcPct val="0"/>
              </a:spcAft>
              <a:buClr>
                <a:srgbClr val="73B900"/>
              </a:buClr>
              <a:buSzPts val="800"/>
              <a:buFont typeface="Arial"/>
              <a:buNone/>
              <a:defRPr/>
            </a:lvl8pPr>
            <a:lvl9pPr lvl="8" algn="l">
              <a:spcBef>
                <a:spcPct val="0"/>
              </a:spcBef>
              <a:spcAft>
                <a:spcPct val="0"/>
              </a:spcAft>
              <a:buClr>
                <a:srgbClr val="73B900"/>
              </a:buClr>
              <a:buSzPts val="800"/>
              <a:buFont typeface="Arial"/>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955"/>
        <p:cNvGrpSpPr/>
        <p:nvPr/>
      </p:nvGrpSpPr>
      <p:grpSpPr>
        <a:xfrm>
          <a:off x="0" y="0"/>
          <a:ext cx="0" cy="0"/>
          <a:chOff x="0" y="0"/>
          <a:chExt cx="0" cy="0"/>
        </a:xfrm>
      </p:grpSpPr>
      <p:pic>
        <p:nvPicPr>
          <p:cNvPr id="1956" name="Google Shape;1956;ge5f8a1850c_7_30" descr="A close up of a spider&#10;&#10;Description automatically generated"/>
          <p:cNvPicPr preferRelativeResize="0"/>
          <p:nvPr/>
        </p:nvPicPr>
        <p:blipFill>
          <a:blip r:embed="rId2">
            <a:alphaModFix/>
          </a:blip>
          <a:srcRect l="10305" t="3895" r="12403" b="26543"/>
          <a:stretch>
            <a:fillRect/>
          </a:stretch>
        </p:blipFill>
        <p:spPr>
          <a:xfrm>
            <a:off x="0" y="0"/>
            <a:ext cx="10972800" cy="6172200"/>
          </a:xfrm>
          <a:prstGeom prst="rect">
            <a:avLst/>
          </a:prstGeom>
          <a:noFill/>
          <a:ln>
            <a:noFill/>
          </a:ln>
        </p:spPr>
      </p:pic>
      <p:pic>
        <p:nvPicPr>
          <p:cNvPr id="1957" name="Google Shape;1957;ge5f8a1850c_7_30" descr="A picture containing text&#10;&#10;Description automatically generated"/>
          <p:cNvPicPr preferRelativeResize="0"/>
          <p:nvPr/>
        </p:nvPicPr>
        <p:blipFill>
          <a:blip r:embed="rId3">
            <a:alphaModFix/>
          </a:blip>
          <a:stretch>
            <a:fill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958"/>
        <p:cNvGrpSpPr/>
        <p:nvPr/>
      </p:nvGrpSpPr>
      <p:grpSpPr>
        <a:xfrm>
          <a:off x="0" y="0"/>
          <a:ext cx="0" cy="0"/>
          <a:chOff x="0" y="0"/>
          <a:chExt cx="0" cy="0"/>
        </a:xfrm>
      </p:grpSpPr>
      <p:sp>
        <p:nvSpPr>
          <p:cNvPr id="1959" name="Google Shape;1959;ge5f8a1850c_7_3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60" name="Google Shape;1960;ge5f8a1850c_7_33"/>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61" name="Google Shape;1961;ge5f8a1850c_7_3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962"/>
        <p:cNvGrpSpPr/>
        <p:nvPr/>
      </p:nvGrpSpPr>
      <p:grpSpPr>
        <a:xfrm>
          <a:off x="0" y="0"/>
          <a:ext cx="0" cy="0"/>
          <a:chOff x="0" y="0"/>
          <a:chExt cx="0" cy="0"/>
        </a:xfrm>
      </p:grpSpPr>
      <p:sp>
        <p:nvSpPr>
          <p:cNvPr id="1963" name="Google Shape;1963;ge5f8a1850c_7_37"/>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64" name="Google Shape;1964;ge5f8a1850c_7_37"/>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65" name="Google Shape;1965;ge5f8a1850c_7_37"/>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31"/>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pic>
        <p:nvPicPr>
          <p:cNvPr id="73" name="Google Shape;73;p31"/>
          <p:cNvPicPr preferRelativeResize="0"/>
          <p:nvPr/>
        </p:nvPicPr>
        <p:blipFill>
          <a:blip r:embed="rId2">
            <a:alphaModFix/>
          </a:blip>
          <a:stretch>
            <a:fillRect/>
          </a:stretch>
        </p:blipFill>
        <p:spPr>
          <a:xfrm>
            <a:off x="4206129" y="910278"/>
            <a:ext cx="2560542" cy="2280102"/>
          </a:xfrm>
          <a:prstGeom prst="rect">
            <a:avLst/>
          </a:prstGeom>
          <a:noFill/>
          <a:ln>
            <a:noFill/>
          </a:ln>
        </p:spPr>
      </p:pic>
      <p:sp>
        <p:nvSpPr>
          <p:cNvPr id="74" name="Google Shape;74;p31"/>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4000">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75" name="Google Shape;75;p31"/>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966"/>
        <p:cNvGrpSpPr/>
        <p:nvPr/>
      </p:nvGrpSpPr>
      <p:grpSpPr>
        <a:xfrm>
          <a:off x="0" y="0"/>
          <a:ext cx="0" cy="0"/>
          <a:chOff x="0" y="0"/>
          <a:chExt cx="0" cy="0"/>
        </a:xfrm>
      </p:grpSpPr>
      <p:sp>
        <p:nvSpPr>
          <p:cNvPr id="1967" name="Google Shape;1967;ge5f8a1850c_7_41"/>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68" name="Google Shape;1968;ge5f8a1850c_7_41"/>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69" name="Google Shape;1969;ge5f8a1850c_7_41"/>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70" name="Google Shape;1970;ge5f8a1850c_7_41"/>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ct val="0"/>
              </a:spcBef>
              <a:spcAft>
                <a:spcPct val="0"/>
              </a:spcAft>
              <a:buClr>
                <a:schemeClr val="dk2"/>
              </a:buClr>
              <a:buSzPts val="700"/>
              <a:buFont typeface="Trebuchet MS"/>
              <a:buNone/>
            </a:pPr>
            <a:r>
              <a:rPr lang="zh-CN" sz="700" b="1" i="0" strike="noStrike" cap="none" spc="0" baseline="0">
                <a:solidFill>
                  <a:srgbClr val="000000"/>
                </a:solidFill>
                <a:effectLst/>
                <a:latin typeface="SimSun"/>
                <a:ea typeface="SimSun"/>
                <a:cs typeface="SimSun"/>
              </a:rPr>
              <a:t>NVIDIA 机密。请勿分发。</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971"/>
        <p:cNvGrpSpPr/>
        <p:nvPr/>
      </p:nvGrpSpPr>
      <p:grpSpPr>
        <a:xfrm>
          <a:off x="0" y="0"/>
          <a:ext cx="0" cy="0"/>
          <a:chOff x="0" y="0"/>
          <a:chExt cx="0" cy="0"/>
        </a:xfrm>
      </p:grpSpPr>
      <p:sp>
        <p:nvSpPr>
          <p:cNvPr id="1972" name="Google Shape;1972;ge5f8a1850c_7_46"/>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73" name="Google Shape;1973;ge5f8a1850c_7_46"/>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74" name="Google Shape;1974;ge5f8a1850c_7_46"/>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75" name="Google Shape;1975;ge5f8a1850c_7_46"/>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976"/>
        <p:cNvGrpSpPr/>
        <p:nvPr/>
      </p:nvGrpSpPr>
      <p:grpSpPr>
        <a:xfrm>
          <a:off x="0" y="0"/>
          <a:ext cx="0" cy="0"/>
          <a:chOff x="0" y="0"/>
          <a:chExt cx="0" cy="0"/>
        </a:xfrm>
      </p:grpSpPr>
      <p:sp>
        <p:nvSpPr>
          <p:cNvPr id="1977" name="Google Shape;1977;ge5f8a1850c_7_51"/>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78" name="Google Shape;1978;ge5f8a1850c_7_51"/>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79" name="Google Shape;1979;ge5f8a1850c_7_51"/>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80" name="Google Shape;1980;ge5f8a1850c_7_51"/>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981"/>
        <p:cNvGrpSpPr/>
        <p:nvPr/>
      </p:nvGrpSpPr>
      <p:grpSpPr>
        <a:xfrm>
          <a:off x="0" y="0"/>
          <a:ext cx="0" cy="0"/>
          <a:chOff x="0" y="0"/>
          <a:chExt cx="0" cy="0"/>
        </a:xfrm>
      </p:grpSpPr>
      <p:sp>
        <p:nvSpPr>
          <p:cNvPr id="1982" name="Google Shape;1982;ge5f8a1850c_7_56"/>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983" name="Google Shape;1983;ge5f8a1850c_7_56"/>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84" name="Google Shape;1984;ge5f8a1850c_7_56"/>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985" name="Google Shape;1985;ge5f8a1850c_7_56"/>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86"/>
        <p:cNvGrpSpPr/>
        <p:nvPr/>
      </p:nvGrpSpPr>
      <p:grpSpPr>
        <a:xfrm>
          <a:off x="0" y="0"/>
          <a:ext cx="0" cy="0"/>
          <a:chOff x="0" y="0"/>
          <a:chExt cx="0" cy="0"/>
        </a:xfrm>
      </p:grpSpPr>
      <p:pic>
        <p:nvPicPr>
          <p:cNvPr id="1987" name="Google Shape;1987;ge5f8a1850c_7_61" descr="A close up of a logo&#10;&#10;Description automatically generated"/>
          <p:cNvPicPr preferRelativeResize="0"/>
          <p:nvPr/>
        </p:nvPicPr>
        <p:blipFill>
          <a:blip r:embed="rId2">
            <a:alphaModFix/>
          </a:blip>
          <a:srcRect l="65967" t="57160" r="5663" b="17308"/>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88"/>
        <p:cNvGrpSpPr/>
        <p:nvPr/>
      </p:nvGrpSpPr>
      <p:grpSpPr>
        <a:xfrm>
          <a:off x="0" y="0"/>
          <a:ext cx="0" cy="0"/>
          <a:chOff x="0" y="0"/>
          <a:chExt cx="0" cy="0"/>
        </a:xfrm>
      </p:grpSpPr>
      <p:sp>
        <p:nvSpPr>
          <p:cNvPr id="1989" name="Google Shape;1989;ge5f8a1850c_7_63"/>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990" name="Google Shape;1990;ge5f8a1850c_7_6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991"/>
        <p:cNvGrpSpPr/>
        <p:nvPr/>
      </p:nvGrpSpPr>
      <p:grpSpPr>
        <a:xfrm>
          <a:off x="0" y="0"/>
          <a:ext cx="0" cy="0"/>
          <a:chOff x="0" y="0"/>
          <a:chExt cx="0" cy="0"/>
        </a:xfrm>
      </p:grpSpPr>
      <p:pic>
        <p:nvPicPr>
          <p:cNvPr id="1992" name="Google Shape;1992;ge5f8a1850c_7_66"/>
          <p:cNvPicPr preferRelativeResize="0"/>
          <p:nvPr/>
        </p:nvPicPr>
        <p:blipFill>
          <a:blip r:embed="rId2">
            <a:alphaModFix/>
          </a:blip>
          <a:srcRect l="11639" t="50000" r="51879" b="17166"/>
          <a:stretch>
            <a:fillRect/>
          </a:stretch>
        </p:blipFill>
        <p:spPr>
          <a:xfrm>
            <a:off x="0" y="0"/>
            <a:ext cx="10972800" cy="6172200"/>
          </a:xfrm>
          <a:prstGeom prst="rect">
            <a:avLst/>
          </a:prstGeom>
          <a:noFill/>
          <a:ln>
            <a:noFill/>
          </a:ln>
        </p:spPr>
      </p:pic>
      <p:sp>
        <p:nvSpPr>
          <p:cNvPr id="1993" name="Google Shape;1993;ge5f8a1850c_7_66"/>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35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994"/>
        <p:cNvGrpSpPr/>
        <p:nvPr/>
      </p:nvGrpSpPr>
      <p:grpSpPr>
        <a:xfrm>
          <a:off x="0" y="0"/>
          <a:ext cx="0" cy="0"/>
          <a:chOff x="0" y="0"/>
          <a:chExt cx="0" cy="0"/>
        </a:xfrm>
      </p:grpSpPr>
      <p:grpSp>
        <p:nvGrpSpPr>
          <p:cNvPr id="1995" name="Google Shape;1995;ge5f8a1850c_7_69"/>
          <p:cNvGrpSpPr/>
          <p:nvPr/>
        </p:nvGrpSpPr>
        <p:grpSpPr>
          <a:xfrm>
            <a:off x="-1327307" y="-404866"/>
            <a:ext cx="13626669" cy="6983326"/>
            <a:chOff x="-1327308" y="-404866"/>
            <a:chExt cx="13626669" cy="6983326"/>
          </a:xfrm>
        </p:grpSpPr>
        <p:sp>
          <p:nvSpPr>
            <p:cNvPr id="1996" name="Google Shape;1996;ge5f8a1850c_7_69"/>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997" name="Google Shape;1997;ge5f8a1850c_7_69"/>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98" name="Google Shape;1998;ge5f8a1850c_7_69"/>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99" name="Google Shape;1999;ge5f8a1850c_7_69"/>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0" name="Google Shape;2000;ge5f8a1850c_7_69"/>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1" name="Google Shape;2001;ge5f8a1850c_7_69"/>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2" name="Google Shape;2002;ge5f8a1850c_7_69"/>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3" name="Google Shape;2003;ge5f8a1850c_7_69"/>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4" name="Google Shape;2004;ge5f8a1850c_7_69"/>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5" name="Google Shape;2005;ge5f8a1850c_7_69"/>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6" name="Google Shape;2006;ge5f8a1850c_7_69"/>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7" name="Google Shape;2007;ge5f8a1850c_7_69"/>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8" name="Google Shape;2008;ge5f8a1850c_7_69"/>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9" name="Google Shape;2009;ge5f8a1850c_7_69"/>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0" name="Google Shape;2010;ge5f8a1850c_7_69"/>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1" name="Google Shape;2011;ge5f8a1850c_7_69"/>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2" name="Google Shape;2012;ge5f8a1850c_7_69"/>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3" name="Google Shape;2013;ge5f8a1850c_7_69"/>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4" name="Google Shape;2014;ge5f8a1850c_7_69"/>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5" name="Google Shape;2015;ge5f8a1850c_7_69"/>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6" name="Google Shape;2016;ge5f8a1850c_7_69"/>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7" name="Google Shape;2017;ge5f8a1850c_7_69"/>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8" name="Google Shape;2018;ge5f8a1850c_7_69"/>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9" name="Google Shape;2019;ge5f8a1850c_7_69"/>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0" name="Google Shape;2020;ge5f8a1850c_7_69"/>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1" name="Google Shape;2021;ge5f8a1850c_7_69"/>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2" name="Google Shape;2022;ge5f8a1850c_7_69"/>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3" name="Google Shape;2023;ge5f8a1850c_7_69"/>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4" name="Google Shape;2024;ge5f8a1850c_7_69"/>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5" name="Google Shape;2025;ge5f8a1850c_7_69"/>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6" name="Google Shape;2026;ge5f8a1850c_7_69"/>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7" name="Google Shape;2027;ge5f8a1850c_7_69"/>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8" name="Google Shape;2028;ge5f8a1850c_7_69"/>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9" name="Google Shape;2029;ge5f8a1850c_7_69"/>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0" name="Google Shape;2030;ge5f8a1850c_7_69"/>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1" name="Google Shape;2031;ge5f8a1850c_7_69"/>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2" name="Google Shape;2032;ge5f8a1850c_7_69"/>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3" name="Google Shape;2033;ge5f8a1850c_7_69"/>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4" name="Google Shape;2034;ge5f8a1850c_7_69"/>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5" name="Google Shape;2035;ge5f8a1850c_7_69"/>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6" name="Google Shape;2036;ge5f8a1850c_7_69"/>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7" name="Google Shape;2037;ge5f8a1850c_7_69"/>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8" name="Google Shape;2038;ge5f8a1850c_7_69"/>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9" name="Google Shape;2039;ge5f8a1850c_7_69"/>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0" name="Google Shape;2040;ge5f8a1850c_7_69"/>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1" name="Google Shape;2041;ge5f8a1850c_7_69"/>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2" name="Google Shape;2042;ge5f8a1850c_7_69"/>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3" name="Google Shape;2043;ge5f8a1850c_7_69"/>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4" name="Google Shape;2044;ge5f8a1850c_7_69"/>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5" name="Google Shape;2045;ge5f8a1850c_7_69"/>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6" name="Google Shape;2046;ge5f8a1850c_7_69"/>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7" name="Google Shape;2047;ge5f8a1850c_7_69"/>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8" name="Google Shape;2048;ge5f8a1850c_7_69"/>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9" name="Google Shape;2049;ge5f8a1850c_7_69"/>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0" name="Google Shape;2050;ge5f8a1850c_7_69"/>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1" name="Google Shape;2051;ge5f8a1850c_7_69"/>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2" name="Google Shape;2052;ge5f8a1850c_7_69"/>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3" name="Google Shape;2053;ge5f8a1850c_7_69"/>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4" name="Google Shape;2054;ge5f8a1850c_7_69"/>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5" name="Google Shape;2055;ge5f8a1850c_7_69"/>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6" name="Google Shape;2056;ge5f8a1850c_7_69"/>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7" name="Google Shape;2057;ge5f8a1850c_7_69"/>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8" name="Google Shape;2058;ge5f8a1850c_7_69"/>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9" name="Google Shape;2059;ge5f8a1850c_7_69"/>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0" name="Google Shape;2060;ge5f8a1850c_7_69"/>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1" name="Google Shape;2061;ge5f8a1850c_7_69"/>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2" name="Google Shape;2062;ge5f8a1850c_7_69"/>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3" name="Google Shape;2063;ge5f8a1850c_7_69"/>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4" name="Google Shape;2064;ge5f8a1850c_7_69"/>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5" name="Google Shape;2065;ge5f8a1850c_7_69"/>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6" name="Google Shape;2066;ge5f8a1850c_7_69"/>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7" name="Google Shape;2067;ge5f8a1850c_7_69"/>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8" name="Google Shape;2068;ge5f8a1850c_7_69"/>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9" name="Google Shape;2069;ge5f8a1850c_7_69"/>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0" name="Google Shape;2070;ge5f8a1850c_7_69"/>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1" name="Google Shape;2071;ge5f8a1850c_7_69"/>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2" name="Google Shape;2072;ge5f8a1850c_7_69"/>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3" name="Google Shape;2073;ge5f8a1850c_7_69"/>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4" name="Google Shape;2074;ge5f8a1850c_7_69"/>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5" name="Google Shape;2075;ge5f8a1850c_7_69"/>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6" name="Google Shape;2076;ge5f8a1850c_7_69"/>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7" name="Google Shape;2077;ge5f8a1850c_7_69"/>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8" name="Google Shape;2078;ge5f8a1850c_7_69"/>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9" name="Google Shape;2079;ge5f8a1850c_7_69"/>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0" name="Google Shape;2080;ge5f8a1850c_7_69"/>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1" name="Google Shape;2081;ge5f8a1850c_7_69"/>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2" name="Google Shape;2082;ge5f8a1850c_7_69"/>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3" name="Google Shape;2083;ge5f8a1850c_7_69"/>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4" name="Google Shape;2084;ge5f8a1850c_7_69"/>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5" name="Google Shape;2085;ge5f8a1850c_7_69"/>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6" name="Google Shape;2086;ge5f8a1850c_7_69"/>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7" name="Google Shape;2087;ge5f8a1850c_7_69"/>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8" name="Google Shape;2088;ge5f8a1850c_7_69"/>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9" name="Google Shape;2089;ge5f8a1850c_7_69"/>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0" name="Google Shape;2090;ge5f8a1850c_7_69"/>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1" name="Google Shape;2091;ge5f8a1850c_7_69"/>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2" name="Google Shape;2092;ge5f8a1850c_7_69"/>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3" name="Google Shape;2093;ge5f8a1850c_7_69"/>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4" name="Google Shape;2094;ge5f8a1850c_7_69"/>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5" name="Google Shape;2095;ge5f8a1850c_7_69"/>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6" name="Google Shape;2096;ge5f8a1850c_7_69"/>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7" name="Google Shape;2097;ge5f8a1850c_7_69"/>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8" name="Google Shape;2098;ge5f8a1850c_7_69"/>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9" name="Google Shape;2099;ge5f8a1850c_7_69"/>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0" name="Google Shape;2100;ge5f8a1850c_7_69"/>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1" name="Google Shape;2101;ge5f8a1850c_7_69"/>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2" name="Google Shape;2102;ge5f8a1850c_7_69"/>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3" name="Google Shape;2103;ge5f8a1850c_7_69"/>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4" name="Google Shape;2104;ge5f8a1850c_7_69"/>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5" name="Google Shape;2105;ge5f8a1850c_7_69"/>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6" name="Google Shape;2106;ge5f8a1850c_7_69"/>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7" name="Google Shape;2107;ge5f8a1850c_7_69"/>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8" name="Google Shape;2108;ge5f8a1850c_7_69"/>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9" name="Google Shape;2109;ge5f8a1850c_7_69"/>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0" name="Google Shape;2110;ge5f8a1850c_7_69"/>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1" name="Google Shape;2111;ge5f8a1850c_7_69"/>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2" name="Google Shape;2112;ge5f8a1850c_7_69"/>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3" name="Google Shape;2113;ge5f8a1850c_7_69"/>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4" name="Google Shape;2114;ge5f8a1850c_7_69"/>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5" name="Google Shape;2115;ge5f8a1850c_7_69"/>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6" name="Google Shape;2116;ge5f8a1850c_7_69"/>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7" name="Google Shape;2117;ge5f8a1850c_7_69"/>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8" name="Google Shape;2118;ge5f8a1850c_7_69"/>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9" name="Google Shape;2119;ge5f8a1850c_7_69"/>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0" name="Google Shape;2120;ge5f8a1850c_7_69"/>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1" name="Google Shape;2121;ge5f8a1850c_7_69"/>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2" name="Google Shape;2122;ge5f8a1850c_7_69"/>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3" name="Google Shape;2123;ge5f8a1850c_7_69"/>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4" name="Google Shape;2124;ge5f8a1850c_7_69"/>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5" name="Google Shape;2125;ge5f8a1850c_7_69"/>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6" name="Google Shape;2126;ge5f8a1850c_7_69"/>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7" name="Google Shape;2127;ge5f8a1850c_7_69"/>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8" name="Google Shape;2128;ge5f8a1850c_7_69"/>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9" name="Google Shape;2129;ge5f8a1850c_7_69"/>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0" name="Google Shape;2130;ge5f8a1850c_7_69"/>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1" name="Google Shape;2131;ge5f8a1850c_7_69"/>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2" name="Google Shape;2132;ge5f8a1850c_7_69"/>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3" name="Google Shape;2133;ge5f8a1850c_7_69"/>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4" name="Google Shape;2134;ge5f8a1850c_7_69"/>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5" name="Google Shape;2135;ge5f8a1850c_7_69"/>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6" name="Google Shape;2136;ge5f8a1850c_7_69"/>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7" name="Google Shape;2137;ge5f8a1850c_7_69"/>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8" name="Google Shape;2138;ge5f8a1850c_7_69"/>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9" name="Google Shape;2139;ge5f8a1850c_7_69"/>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0" name="Google Shape;2140;ge5f8a1850c_7_69"/>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1" name="Google Shape;2141;ge5f8a1850c_7_69"/>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2" name="Google Shape;2142;ge5f8a1850c_7_69"/>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3" name="Google Shape;2143;ge5f8a1850c_7_69"/>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4" name="Google Shape;2144;ge5f8a1850c_7_69"/>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5" name="Google Shape;2145;ge5f8a1850c_7_69"/>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6" name="Google Shape;2146;ge5f8a1850c_7_69"/>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7" name="Google Shape;2147;ge5f8a1850c_7_69"/>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8" name="Google Shape;2148;ge5f8a1850c_7_69"/>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9" name="Google Shape;2149;ge5f8a1850c_7_69"/>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0" name="Google Shape;2150;ge5f8a1850c_7_69"/>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1" name="Google Shape;2151;ge5f8a1850c_7_69"/>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2" name="Google Shape;2152;ge5f8a1850c_7_69"/>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3" name="Google Shape;2153;ge5f8a1850c_7_69"/>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4" name="Google Shape;2154;ge5f8a1850c_7_69"/>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5" name="Google Shape;2155;ge5f8a1850c_7_69"/>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6" name="Google Shape;2156;ge5f8a1850c_7_69"/>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7" name="Google Shape;2157;ge5f8a1850c_7_69"/>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8" name="Google Shape;2158;ge5f8a1850c_7_69"/>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9" name="Google Shape;2159;ge5f8a1850c_7_69"/>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0" name="Google Shape;2160;ge5f8a1850c_7_69"/>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1" name="Google Shape;2161;ge5f8a1850c_7_69"/>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2" name="Google Shape;2162;ge5f8a1850c_7_69"/>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3" name="Google Shape;2163;ge5f8a1850c_7_69"/>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4" name="Google Shape;2164;ge5f8a1850c_7_69"/>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5" name="Google Shape;2165;ge5f8a1850c_7_69"/>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6" name="Google Shape;2166;ge5f8a1850c_7_69"/>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7" name="Google Shape;2167;ge5f8a1850c_7_69"/>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8" name="Google Shape;2168;ge5f8a1850c_7_69"/>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9" name="Google Shape;2169;ge5f8a1850c_7_69"/>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0" name="Google Shape;2170;ge5f8a1850c_7_69"/>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1" name="Google Shape;2171;ge5f8a1850c_7_69"/>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2" name="Google Shape;2172;ge5f8a1850c_7_69"/>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3" name="Google Shape;2173;ge5f8a1850c_7_69"/>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4" name="Google Shape;2174;ge5f8a1850c_7_69"/>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5" name="Google Shape;2175;ge5f8a1850c_7_69"/>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6" name="Google Shape;2176;ge5f8a1850c_7_69"/>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7" name="Google Shape;2177;ge5f8a1850c_7_69"/>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8" name="Google Shape;2178;ge5f8a1850c_7_69"/>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9" name="Google Shape;2179;ge5f8a1850c_7_69"/>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0" name="Google Shape;2180;ge5f8a1850c_7_69"/>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1" name="Google Shape;2181;ge5f8a1850c_7_69"/>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2" name="Google Shape;2182;ge5f8a1850c_7_69"/>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3" name="Google Shape;2183;ge5f8a1850c_7_69"/>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4" name="Google Shape;2184;ge5f8a1850c_7_69"/>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5" name="Google Shape;2185;ge5f8a1850c_7_69"/>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6" name="Google Shape;2186;ge5f8a1850c_7_69"/>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7" name="Google Shape;2187;ge5f8a1850c_7_69"/>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8" name="Google Shape;2188;ge5f8a1850c_7_69"/>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9" name="Google Shape;2189;ge5f8a1850c_7_69"/>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0" name="Google Shape;2190;ge5f8a1850c_7_69"/>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1" name="Google Shape;2191;ge5f8a1850c_7_69"/>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2" name="Google Shape;2192;ge5f8a1850c_7_69"/>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3" name="Google Shape;2193;ge5f8a1850c_7_69"/>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4" name="Google Shape;2194;ge5f8a1850c_7_69"/>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5" name="Google Shape;2195;ge5f8a1850c_7_69"/>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6" name="Google Shape;2196;ge5f8a1850c_7_69"/>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7" name="Google Shape;2197;ge5f8a1850c_7_69"/>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8" name="Google Shape;2198;ge5f8a1850c_7_69"/>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9" name="Google Shape;2199;ge5f8a1850c_7_69"/>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0" name="Google Shape;2200;ge5f8a1850c_7_69"/>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1" name="Google Shape;2201;ge5f8a1850c_7_69"/>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2" name="Google Shape;2202;ge5f8a1850c_7_69"/>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3" name="Google Shape;2203;ge5f8a1850c_7_69"/>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4" name="Google Shape;2204;ge5f8a1850c_7_69"/>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5" name="Google Shape;2205;ge5f8a1850c_7_69"/>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6" name="Google Shape;2206;ge5f8a1850c_7_69"/>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7" name="Google Shape;2207;ge5f8a1850c_7_69"/>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8" name="Google Shape;2208;ge5f8a1850c_7_69"/>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9" name="Google Shape;2209;ge5f8a1850c_7_69"/>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0" name="Google Shape;2210;ge5f8a1850c_7_69"/>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1" name="Google Shape;2211;ge5f8a1850c_7_69"/>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2" name="Google Shape;2212;ge5f8a1850c_7_69"/>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3" name="Google Shape;2213;ge5f8a1850c_7_69"/>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4" name="Google Shape;2214;ge5f8a1850c_7_69"/>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5" name="Google Shape;2215;ge5f8a1850c_7_69"/>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6" name="Google Shape;2216;ge5f8a1850c_7_69"/>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7" name="Google Shape;2217;ge5f8a1850c_7_69"/>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8" name="Google Shape;2218;ge5f8a1850c_7_69"/>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9" name="Google Shape;2219;ge5f8a1850c_7_69"/>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0" name="Google Shape;2220;ge5f8a1850c_7_69"/>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1" name="Google Shape;2221;ge5f8a1850c_7_69"/>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2" name="Google Shape;2222;ge5f8a1850c_7_69"/>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3" name="Google Shape;2223;ge5f8a1850c_7_69"/>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4" name="Google Shape;2224;ge5f8a1850c_7_69"/>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5" name="Google Shape;2225;ge5f8a1850c_7_69"/>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6" name="Google Shape;2226;ge5f8a1850c_7_69"/>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7" name="Google Shape;2227;ge5f8a1850c_7_69"/>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8" name="Google Shape;2228;ge5f8a1850c_7_69"/>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9" name="Google Shape;2229;ge5f8a1850c_7_69"/>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0" name="Google Shape;2230;ge5f8a1850c_7_69"/>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1" name="Google Shape;2231;ge5f8a1850c_7_69"/>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2" name="Google Shape;2232;ge5f8a1850c_7_69"/>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3" name="Google Shape;2233;ge5f8a1850c_7_69"/>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4" name="Google Shape;2234;ge5f8a1850c_7_69"/>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5" name="Google Shape;2235;ge5f8a1850c_7_69"/>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6" name="Google Shape;2236;ge5f8a1850c_7_69"/>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7" name="Google Shape;2237;ge5f8a1850c_7_69"/>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8" name="Google Shape;2238;ge5f8a1850c_7_69"/>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9" name="Google Shape;2239;ge5f8a1850c_7_69"/>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0" name="Google Shape;2240;ge5f8a1850c_7_69"/>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1" name="Google Shape;2241;ge5f8a1850c_7_69"/>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2" name="Google Shape;2242;ge5f8a1850c_7_69"/>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3" name="Google Shape;2243;ge5f8a1850c_7_69"/>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4" name="Google Shape;2244;ge5f8a1850c_7_69"/>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5" name="Google Shape;2245;ge5f8a1850c_7_69"/>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6" name="Google Shape;2246;ge5f8a1850c_7_69"/>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7" name="Google Shape;2247;ge5f8a1850c_7_69"/>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8" name="Google Shape;2248;ge5f8a1850c_7_69"/>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9" name="Google Shape;2249;ge5f8a1850c_7_69"/>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0" name="Google Shape;2250;ge5f8a1850c_7_69"/>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1" name="Google Shape;2251;ge5f8a1850c_7_69"/>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2" name="Google Shape;2252;ge5f8a1850c_7_69"/>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3" name="Google Shape;2253;ge5f8a1850c_7_69"/>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nvGrpSpPr>
            <p:cNvPr id="2254" name="Google Shape;2254;ge5f8a1850c_7_69"/>
            <p:cNvGrpSpPr/>
            <p:nvPr/>
          </p:nvGrpSpPr>
          <p:grpSpPr>
            <a:xfrm>
              <a:off x="-664463" y="1060450"/>
              <a:ext cx="2884436" cy="4051302"/>
              <a:chOff x="-831850" y="581026"/>
              <a:chExt cx="3567113" cy="5010150"/>
            </a:xfrm>
          </p:grpSpPr>
          <p:sp>
            <p:nvSpPr>
              <p:cNvPr id="2255" name="Google Shape;2255;ge5f8a1850c_7_69"/>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6" name="Google Shape;2256;ge5f8a1850c_7_69"/>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7" name="Google Shape;2257;ge5f8a1850c_7_69"/>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sp>
          <p:nvSpPr>
            <p:cNvPr id="2258" name="Google Shape;2258;ge5f8a1850c_7_69"/>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2259" name="Google Shape;2259;ge5f8a1850c_7_69"/>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2260" name="Google Shape;2260;ge5f8a1850c_7_69"/>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2261" name="Google Shape;2261;ge5f8a1850c_7_69"/>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grpSp>
      <p:sp>
        <p:nvSpPr>
          <p:cNvPr id="2262" name="Google Shape;2262;ge5f8a1850c_7_69"/>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2263" name="Google Shape;2263;ge5f8a1850c_7_69"/>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264"/>
        <p:cNvGrpSpPr/>
        <p:nvPr/>
      </p:nvGrpSpPr>
      <p:grpSpPr>
        <a:xfrm>
          <a:off x="0" y="0"/>
          <a:ext cx="0" cy="0"/>
          <a:chOff x="0" y="0"/>
          <a:chExt cx="0" cy="0"/>
        </a:xfrm>
      </p:grpSpPr>
      <p:sp>
        <p:nvSpPr>
          <p:cNvPr id="2265" name="Google Shape;2265;ge5f8a1850c_7_339"/>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66"/>
        <p:cNvGrpSpPr/>
        <p:nvPr/>
      </p:nvGrpSpPr>
      <p:grpSpPr>
        <a:xfrm>
          <a:off x="0" y="0"/>
          <a:ext cx="0" cy="0"/>
          <a:chOff x="0" y="0"/>
          <a:chExt cx="0" cy="0"/>
        </a:xfrm>
      </p:grpSpPr>
      <p:sp>
        <p:nvSpPr>
          <p:cNvPr id="2267" name="Google Shape;2267;ge5f8a1850c_7_341"/>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76"/>
        <p:cNvGrpSpPr/>
        <p:nvPr/>
      </p:nvGrpSpPr>
      <p:grpSpPr>
        <a:xfrm>
          <a:off x="0" y="0"/>
          <a:ext cx="0" cy="0"/>
          <a:chOff x="0" y="0"/>
          <a:chExt cx="0" cy="0"/>
        </a:xfrm>
      </p:grpSpPr>
      <p:pic>
        <p:nvPicPr>
          <p:cNvPr id="77" name="Google Shape;77;p32"/>
          <p:cNvPicPr preferRelativeResize="0"/>
          <p:nvPr/>
        </p:nvPicPr>
        <p:blipFill>
          <a:blip r:embed="rId2">
            <a:alphaModFix/>
          </a:blip>
          <a:stretch>
            <a:fillRect/>
          </a:stretch>
        </p:blipFill>
        <p:spPr>
          <a:xfrm>
            <a:off x="686" y="386"/>
            <a:ext cx="10971428" cy="6171429"/>
          </a:xfrm>
          <a:prstGeom prst="rect">
            <a:avLst/>
          </a:prstGeom>
          <a:noFill/>
          <a:ln>
            <a:noFill/>
          </a:ln>
        </p:spPr>
      </p:pic>
      <p:sp>
        <p:nvSpPr>
          <p:cNvPr id="78" name="Google Shape;78;p3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79" name="Google Shape;79;p32"/>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000">
                <a:solidFill>
                  <a:schemeClr val="lt1"/>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2268"/>
        <p:cNvGrpSpPr/>
        <p:nvPr/>
      </p:nvGrpSpPr>
      <p:grpSpPr>
        <a:xfrm>
          <a:off x="0" y="0"/>
          <a:ext cx="0" cy="0"/>
          <a:chOff x="0" y="0"/>
          <a:chExt cx="0" cy="0"/>
        </a:xfrm>
      </p:grpSpPr>
      <p:sp>
        <p:nvSpPr>
          <p:cNvPr id="2269" name="Google Shape;2269;ge5f8a1850c_7_343"/>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2270" name="Google Shape;2270;ge5f8a1850c_7_343"/>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71"/>
        <p:cNvGrpSpPr/>
        <p:nvPr/>
      </p:nvGrpSpPr>
      <p:grpSpPr>
        <a:xfrm>
          <a:off x="0" y="0"/>
          <a:ext cx="0" cy="0"/>
          <a:chOff x="0" y="0"/>
          <a:chExt cx="0" cy="0"/>
        </a:xfrm>
      </p:grpSpPr>
      <p:pic>
        <p:nvPicPr>
          <p:cNvPr id="2272" name="Google Shape;2272;ge5f8a1850c_7_346" descr="A close up of an object&#10;&#10;Description automatically generated"/>
          <p:cNvPicPr preferRelativeResize="0"/>
          <p:nvPr/>
        </p:nvPicPr>
        <p:blipFill>
          <a:blip r:embed="rId2">
            <a:alphaModFix/>
          </a:blip>
          <a:srcRect l="21972" t="57574" r="35602"/>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7"/>
        <p:cNvGrpSpPr/>
        <p:nvPr/>
      </p:nvGrpSpPr>
      <p:grpSpPr>
        <a:xfrm>
          <a:off x="0" y="0"/>
          <a:ext cx="0" cy="0"/>
          <a:chOff x="0" y="0"/>
          <a:chExt cx="0" cy="0"/>
        </a:xfrm>
      </p:grpSpPr>
      <p:pic>
        <p:nvPicPr>
          <p:cNvPr id="58" name="Google Shape;58;p57" descr="A close up of a spider&#10;&#10;Description automatically generated"/>
          <p:cNvPicPr preferRelativeResize="0"/>
          <p:nvPr/>
        </p:nvPicPr>
        <p:blipFill>
          <a:blip r:embed="rId2">
            <a:alphaModFix/>
          </a:blip>
          <a:srcRect l="10305" t="3895" r="12403" b="26543"/>
          <a:stretch>
            <a:fillRect/>
          </a:stretch>
        </p:blipFill>
        <p:spPr>
          <a:xfrm>
            <a:off x="0" y="0"/>
            <a:ext cx="10972800" cy="6172200"/>
          </a:xfrm>
          <a:prstGeom prst="rect">
            <a:avLst/>
          </a:prstGeom>
          <a:noFill/>
          <a:ln>
            <a:noFill/>
          </a:ln>
        </p:spPr>
      </p:pic>
      <p:pic>
        <p:nvPicPr>
          <p:cNvPr id="59" name="Google Shape;59;p57" descr="A picture containing text&#10;&#10;Description automatically generated"/>
          <p:cNvPicPr preferRelativeResize="0"/>
          <p:nvPr/>
        </p:nvPicPr>
        <p:blipFill>
          <a:blip r:embed="rId3">
            <a:alphaModFix/>
          </a:blip>
          <a:stretch>
            <a:fillRect/>
          </a:stretch>
        </p:blipFill>
        <p:spPr>
          <a:xfrm>
            <a:off x="7440413" y="4789294"/>
            <a:ext cx="1601595" cy="1298628"/>
          </a:xfrm>
          <a:prstGeom prst="rect">
            <a:avLst/>
          </a:prstGeom>
          <a:noFill/>
          <a:ln>
            <a:noFill/>
          </a:ln>
        </p:spPr>
      </p:pic>
      <p:pic>
        <p:nvPicPr>
          <p:cNvPr id="60" name="Google Shape;60;p57"/>
          <p:cNvPicPr preferRelativeResize="0"/>
          <p:nvPr/>
        </p:nvPicPr>
        <p:blipFill>
          <a:blip r:embed="rId4">
            <a:alphaModFix/>
          </a:blip>
          <a:srcRect l="40401" r="-3502"/>
          <a:stretch>
            <a:fillRect/>
          </a:stretch>
        </p:blipFill>
        <p:spPr>
          <a:xfrm>
            <a:off x="8849193" y="4915254"/>
            <a:ext cx="1983953" cy="1089304"/>
          </a:xfrm>
          <a:prstGeom prst="rect">
            <a:avLst/>
          </a:prstGeom>
          <a:noFill/>
          <a:ln>
            <a:noFill/>
          </a:ln>
        </p:spPr>
      </p:pic>
    </p:spTree>
    <p:extLst>
      <p:ext uri="{BB962C8B-B14F-4D97-AF65-F5344CB8AC3E}">
        <p14:creationId xmlns:p14="http://schemas.microsoft.com/office/powerpoint/2010/main" val="164124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61"/>
        <p:cNvGrpSpPr/>
        <p:nvPr/>
      </p:nvGrpSpPr>
      <p:grpSpPr>
        <a:xfrm>
          <a:off x="0" y="0"/>
          <a:ext cx="0" cy="0"/>
          <a:chOff x="0" y="0"/>
          <a:chExt cx="0" cy="0"/>
        </a:xfrm>
      </p:grpSpPr>
      <p:sp>
        <p:nvSpPr>
          <p:cNvPr id="62" name="Google Shape;62;gf24275b815_0_263"/>
          <p:cNvSpPr txBox="1">
            <a:spLocks noGrp="1"/>
          </p:cNvSpPr>
          <p:nvPr>
            <p:ph type="title"/>
          </p:nvPr>
        </p:nvSpPr>
        <p:spPr>
          <a:xfrm>
            <a:off x="498348" y="661226"/>
            <a:ext cx="9975961" cy="590760"/>
          </a:xfrm>
          <a:prstGeom prst="rect">
            <a:avLst/>
          </a:prstGeom>
          <a:noFill/>
          <a:ln>
            <a:noFill/>
          </a:ln>
        </p:spPr>
        <p:txBody>
          <a:bodyPr spcFirstLastPara="1" wrap="square" lIns="182850" tIns="91400" rIns="182850" bIns="91400" anchor="b" anchorCtr="0">
            <a:noAutofit/>
          </a:bodyPr>
          <a:lstStyle>
            <a:lvl1pPr lvl="0" algn="ctr">
              <a:lnSpc>
                <a:spcPct val="90000"/>
              </a:lnSpc>
              <a:spcBef>
                <a:spcPct val="0"/>
              </a:spcBef>
              <a:spcAft>
                <a:spcPct val="0"/>
              </a:spcAft>
              <a:buSzPts val="2800"/>
              <a:buNone/>
              <a:defRPr>
                <a:solidFill>
                  <a:schemeClr val="lt1"/>
                </a:solidFill>
                <a:latin typeface="DINPro-Regular" panose="02000503030000020004" pitchFamily="2" charset="0"/>
              </a:defRPr>
            </a:lvl1pPr>
            <a:lvl2pPr lvl="1" algn="l">
              <a:lnSpc>
                <a:spcPct val="100000"/>
              </a:lnSpc>
              <a:spcBef>
                <a:spcPct val="0"/>
              </a:spcBef>
              <a:spcAft>
                <a:spcPct val="0"/>
              </a:spcAft>
              <a:buSzPts val="2800"/>
              <a:buNone/>
              <a:defRPr/>
            </a:lvl2pPr>
            <a:lvl3pPr lvl="2" algn="l">
              <a:lnSpc>
                <a:spcPct val="100000"/>
              </a:lnSpc>
              <a:spcBef>
                <a:spcPct val="0"/>
              </a:spcBef>
              <a:spcAft>
                <a:spcPct val="0"/>
              </a:spcAft>
              <a:buSzPts val="2800"/>
              <a:buNone/>
              <a:defRPr/>
            </a:lvl3pPr>
            <a:lvl4pPr lvl="3" algn="l">
              <a:lnSpc>
                <a:spcPct val="100000"/>
              </a:lnSpc>
              <a:spcBef>
                <a:spcPct val="0"/>
              </a:spcBef>
              <a:spcAft>
                <a:spcPct val="0"/>
              </a:spcAft>
              <a:buSzPts val="2800"/>
              <a:buNone/>
              <a:defRPr/>
            </a:lvl4pPr>
            <a:lvl5pPr lvl="4" algn="l">
              <a:lnSpc>
                <a:spcPct val="100000"/>
              </a:lnSpc>
              <a:spcBef>
                <a:spcPct val="0"/>
              </a:spcBef>
              <a:spcAft>
                <a:spcPct val="0"/>
              </a:spcAft>
              <a:buSzPts val="2800"/>
              <a:buNone/>
              <a:defRPr/>
            </a:lvl5pPr>
            <a:lvl6pPr lvl="5" algn="l">
              <a:lnSpc>
                <a:spcPct val="100000"/>
              </a:lnSpc>
              <a:spcBef>
                <a:spcPct val="0"/>
              </a:spcBef>
              <a:spcAft>
                <a:spcPct val="0"/>
              </a:spcAft>
              <a:buSzPts val="2800"/>
              <a:buNone/>
              <a:defRPr/>
            </a:lvl6pPr>
            <a:lvl7pPr lvl="6" algn="l">
              <a:lnSpc>
                <a:spcPct val="100000"/>
              </a:lnSpc>
              <a:spcBef>
                <a:spcPct val="0"/>
              </a:spcBef>
              <a:spcAft>
                <a:spcPct val="0"/>
              </a:spcAft>
              <a:buSzPts val="2800"/>
              <a:buNone/>
              <a:defRPr/>
            </a:lvl7pPr>
            <a:lvl8pPr lvl="7" algn="l">
              <a:lnSpc>
                <a:spcPct val="100000"/>
              </a:lnSpc>
              <a:spcBef>
                <a:spcPct val="0"/>
              </a:spcBef>
              <a:spcAft>
                <a:spcPct val="0"/>
              </a:spcAft>
              <a:buSzPts val="2800"/>
              <a:buNone/>
              <a:defRPr/>
            </a:lvl8pPr>
            <a:lvl9pPr lvl="8" algn="l">
              <a:lnSpc>
                <a:spcPct val="100000"/>
              </a:lnSpc>
              <a:spcBef>
                <a:spcPct val="0"/>
              </a:spcBef>
              <a:spcAft>
                <a:spcPct val="0"/>
              </a:spcAft>
              <a:buSzPts val="2800"/>
              <a:buNone/>
              <a:defRPr/>
            </a:lvl9pPr>
          </a:lstStyle>
          <a:p>
            <a:endParaRPr dirty="0"/>
          </a:p>
        </p:txBody>
      </p:sp>
      <p:sp>
        <p:nvSpPr>
          <p:cNvPr id="63" name="Google Shape;63;gf24275b815_0_263"/>
          <p:cNvSpPr txBox="1">
            <a:spLocks noGrp="1"/>
          </p:cNvSpPr>
          <p:nvPr>
            <p:ph type="body" idx="1"/>
          </p:nvPr>
        </p:nvSpPr>
        <p:spPr>
          <a:xfrm>
            <a:off x="516750" y="2103038"/>
            <a:ext cx="9948600" cy="3718800"/>
          </a:xfrm>
          <a:prstGeom prst="rect">
            <a:avLst/>
          </a:prstGeom>
          <a:noFill/>
          <a:ln>
            <a:noFill/>
          </a:ln>
        </p:spPr>
        <p:txBody>
          <a:bodyPr spcFirstLastPara="1" wrap="square" lIns="182850" tIns="91400" rIns="182850" bIns="91400" anchor="t" anchorCtr="0">
            <a:noAutofit/>
          </a:bodyPr>
          <a:lstStyle>
            <a:lvl1pPr marL="274320" lvl="0" indent="-137160" algn="l">
              <a:lnSpc>
                <a:spcPct val="90000"/>
              </a:lnSpc>
              <a:spcBef>
                <a:spcPts val="900"/>
              </a:spcBef>
              <a:spcAft>
                <a:spcPct val="0"/>
              </a:spcAft>
              <a:buClr>
                <a:schemeClr val="dk2"/>
              </a:buClr>
              <a:buSzPts val="3300"/>
              <a:buFont typeface="Trebuchet MS"/>
              <a:buNone/>
              <a:defRPr sz="1980">
                <a:solidFill>
                  <a:schemeClr val="lt1"/>
                </a:solidFill>
                <a:latin typeface="DINPro-Regular" panose="02000503030000020004" pitchFamily="2" charset="0"/>
              </a:defRPr>
            </a:lvl1pPr>
            <a:lvl2pPr marL="548640" lvl="1" indent="-137160" algn="l">
              <a:lnSpc>
                <a:spcPct val="90000"/>
              </a:lnSpc>
              <a:spcBef>
                <a:spcPts val="900"/>
              </a:spcBef>
              <a:spcAft>
                <a:spcPct val="0"/>
              </a:spcAft>
              <a:buClr>
                <a:schemeClr val="dk2"/>
              </a:buClr>
              <a:buSzPts val="3000"/>
              <a:buFont typeface="Trebuchet MS"/>
              <a:buNone/>
              <a:defRPr sz="1800">
                <a:solidFill>
                  <a:schemeClr val="lt1"/>
                </a:solidFill>
              </a:defRPr>
            </a:lvl2pPr>
            <a:lvl3pPr marL="822960" lvl="2" indent="-137160" algn="l">
              <a:lnSpc>
                <a:spcPct val="90000"/>
              </a:lnSpc>
              <a:spcBef>
                <a:spcPts val="900"/>
              </a:spcBef>
              <a:spcAft>
                <a:spcPct val="0"/>
              </a:spcAft>
              <a:buClr>
                <a:schemeClr val="dk2"/>
              </a:buClr>
              <a:buSzPts val="2700"/>
              <a:buFont typeface="Trebuchet MS"/>
              <a:buNone/>
              <a:defRPr sz="1620">
                <a:solidFill>
                  <a:schemeClr val="lt1"/>
                </a:solidFill>
              </a:defRPr>
            </a:lvl3pPr>
            <a:lvl4pPr marL="1097280" lvl="3" indent="-262890" algn="l">
              <a:lnSpc>
                <a:spcPct val="100000"/>
              </a:lnSpc>
              <a:spcBef>
                <a:spcPts val="900"/>
              </a:spcBef>
              <a:spcAft>
                <a:spcPct val="0"/>
              </a:spcAft>
              <a:buClr>
                <a:schemeClr val="dk2"/>
              </a:buClr>
              <a:buSzPts val="3300"/>
              <a:buFont typeface="Noto Sans Symbols"/>
              <a:buChar char="▪"/>
              <a:defRPr sz="1800">
                <a:solidFill>
                  <a:schemeClr val="dk1"/>
                </a:solidFill>
              </a:defRPr>
            </a:lvl4pPr>
            <a:lvl5pPr marL="1371600" lvl="4" indent="-262890" algn="l">
              <a:lnSpc>
                <a:spcPct val="100000"/>
              </a:lnSpc>
              <a:spcBef>
                <a:spcPts val="420"/>
              </a:spcBef>
              <a:spcAft>
                <a:spcPct val="0"/>
              </a:spcAft>
              <a:buClr>
                <a:schemeClr val="dk2"/>
              </a:buClr>
              <a:buSzPts val="3300"/>
              <a:buFont typeface="Noto Sans Symbols"/>
              <a:buChar char="▪"/>
              <a:defRPr>
                <a:solidFill>
                  <a:schemeClr val="dk1"/>
                </a:solidFill>
              </a:defRPr>
            </a:lvl5pPr>
            <a:lvl6pPr marL="1645920" lvl="5" indent="-262890" algn="l">
              <a:lnSpc>
                <a:spcPct val="100000"/>
              </a:lnSpc>
              <a:spcBef>
                <a:spcPts val="420"/>
              </a:spcBef>
              <a:spcAft>
                <a:spcPct val="0"/>
              </a:spcAft>
              <a:buSzPts val="3300"/>
              <a:buChar char="»"/>
              <a:defRPr/>
            </a:lvl6pPr>
            <a:lvl7pPr marL="1920240" lvl="6" indent="-262890" algn="l">
              <a:lnSpc>
                <a:spcPct val="100000"/>
              </a:lnSpc>
              <a:spcBef>
                <a:spcPts val="420"/>
              </a:spcBef>
              <a:spcAft>
                <a:spcPct val="0"/>
              </a:spcAft>
              <a:buSzPts val="3300"/>
              <a:buChar char="»"/>
              <a:defRPr/>
            </a:lvl7pPr>
            <a:lvl8pPr marL="2194560" lvl="7" indent="-262890" algn="l">
              <a:lnSpc>
                <a:spcPct val="100000"/>
              </a:lnSpc>
              <a:spcBef>
                <a:spcPts val="420"/>
              </a:spcBef>
              <a:spcAft>
                <a:spcPct val="0"/>
              </a:spcAft>
              <a:buSzPts val="3300"/>
              <a:buChar char="»"/>
              <a:defRPr/>
            </a:lvl8pPr>
            <a:lvl9pPr marL="2468880" lvl="8" indent="-262890" algn="l">
              <a:lnSpc>
                <a:spcPct val="100000"/>
              </a:lnSpc>
              <a:spcBef>
                <a:spcPts val="420"/>
              </a:spcBef>
              <a:spcAft>
                <a:spcPct val="0"/>
              </a:spcAft>
              <a:buSzPts val="3300"/>
              <a:buChar char="»"/>
              <a:defRPr/>
            </a:lvl9pPr>
          </a:lstStyle>
          <a:p>
            <a:endParaRPr dirty="0"/>
          </a:p>
        </p:txBody>
      </p:sp>
      <p:sp>
        <p:nvSpPr>
          <p:cNvPr id="64" name="Google Shape;64;gf24275b815_0_263"/>
          <p:cNvSpPr txBox="1">
            <a:spLocks noGrp="1"/>
          </p:cNvSpPr>
          <p:nvPr>
            <p:ph type="body" idx="2"/>
          </p:nvPr>
        </p:nvSpPr>
        <p:spPr>
          <a:xfrm>
            <a:off x="498348" y="1183336"/>
            <a:ext cx="9975961" cy="525600"/>
          </a:xfrm>
          <a:prstGeom prst="rect">
            <a:avLst/>
          </a:prstGeom>
          <a:noFill/>
          <a:ln>
            <a:noFill/>
          </a:ln>
        </p:spPr>
        <p:txBody>
          <a:bodyPr spcFirstLastPara="1" wrap="square" lIns="182850" tIns="91400" rIns="182850" bIns="91400" anchor="t" anchorCtr="0">
            <a:noAutofit/>
          </a:bodyPr>
          <a:lstStyle>
            <a:lvl1pPr marL="274320" lvl="0" indent="-137160" algn="ctr">
              <a:lnSpc>
                <a:spcPct val="90000"/>
              </a:lnSpc>
              <a:spcBef>
                <a:spcPts val="900"/>
              </a:spcBef>
              <a:spcAft>
                <a:spcPct val="0"/>
              </a:spcAft>
              <a:buSzPts val="2400"/>
              <a:buFont typeface="Trebuchet MS"/>
              <a:buNone/>
              <a:defRPr sz="2400" b="0">
                <a:solidFill>
                  <a:schemeClr val="lt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lvl="1" indent="-137160" algn="ctr">
              <a:lnSpc>
                <a:spcPct val="90000"/>
              </a:lnSpc>
              <a:spcBef>
                <a:spcPts val="900"/>
              </a:spcBef>
              <a:spcAft>
                <a:spcPct val="0"/>
              </a:spcAft>
              <a:buSzPts val="2000"/>
              <a:buFont typeface="Trebuchet MS"/>
              <a:buNone/>
              <a:defRPr sz="282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1800"/>
              <a:buFont typeface="Trebuchet MS"/>
              <a:buNone/>
              <a:defRPr sz="282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SzPts val="3300"/>
              <a:buFont typeface="Trebuchet MS"/>
              <a:buNone/>
              <a:defRPr sz="2820">
                <a:solidFill>
                  <a:schemeClr val="lt2"/>
                </a:solidFill>
                <a:latin typeface="Trebuchet MS"/>
                <a:ea typeface="Trebuchet MS"/>
                <a:cs typeface="Trebuchet MS"/>
                <a:sym typeface="Trebuchet MS"/>
              </a:defRPr>
            </a:lvl4pPr>
            <a:lvl5pPr marL="1371600" lvl="4" indent="-137160" algn="ctr">
              <a:lnSpc>
                <a:spcPct val="100000"/>
              </a:lnSpc>
              <a:spcBef>
                <a:spcPts val="420"/>
              </a:spcBef>
              <a:spcAft>
                <a:spcPct val="0"/>
              </a:spcAft>
              <a:buSzPts val="3300"/>
              <a:buFont typeface="Trebuchet MS"/>
              <a:buNone/>
              <a:defRPr sz="2820">
                <a:solidFill>
                  <a:schemeClr val="lt2"/>
                </a:solidFill>
                <a:latin typeface="Trebuchet MS"/>
                <a:ea typeface="Trebuchet MS"/>
                <a:cs typeface="Trebuchet MS"/>
                <a:sym typeface="Trebuchet MS"/>
              </a:defRPr>
            </a:lvl5pPr>
            <a:lvl6pPr marL="1645920" lvl="5" indent="-262890" algn="l">
              <a:lnSpc>
                <a:spcPct val="100000"/>
              </a:lnSpc>
              <a:spcBef>
                <a:spcPts val="420"/>
              </a:spcBef>
              <a:spcAft>
                <a:spcPct val="0"/>
              </a:spcAft>
              <a:buSzPts val="3300"/>
              <a:buChar char="»"/>
              <a:defRPr/>
            </a:lvl6pPr>
            <a:lvl7pPr marL="1920240" lvl="6" indent="-262890" algn="l">
              <a:lnSpc>
                <a:spcPct val="100000"/>
              </a:lnSpc>
              <a:spcBef>
                <a:spcPts val="420"/>
              </a:spcBef>
              <a:spcAft>
                <a:spcPct val="0"/>
              </a:spcAft>
              <a:buSzPts val="3300"/>
              <a:buChar char="»"/>
              <a:defRPr/>
            </a:lvl7pPr>
            <a:lvl8pPr marL="2194560" lvl="7" indent="-262890" algn="l">
              <a:lnSpc>
                <a:spcPct val="100000"/>
              </a:lnSpc>
              <a:spcBef>
                <a:spcPts val="420"/>
              </a:spcBef>
              <a:spcAft>
                <a:spcPct val="0"/>
              </a:spcAft>
              <a:buSzPts val="3300"/>
              <a:buChar char="»"/>
              <a:defRPr/>
            </a:lvl8pPr>
            <a:lvl9pPr marL="2468880" lvl="8" indent="-262890" algn="l">
              <a:lnSpc>
                <a:spcPct val="100000"/>
              </a:lnSpc>
              <a:spcBef>
                <a:spcPts val="420"/>
              </a:spcBef>
              <a:spcAft>
                <a:spcPct val="0"/>
              </a:spcAft>
              <a:buSzPts val="3300"/>
              <a:buChar char="»"/>
              <a:defRPr/>
            </a:lvl9pPr>
          </a:lstStyle>
          <a:p>
            <a:endParaRPr dirty="0"/>
          </a:p>
        </p:txBody>
      </p:sp>
      <p:sp>
        <p:nvSpPr>
          <p:cNvPr id="65" name="Google Shape;65;gf24275b815_0_263"/>
          <p:cNvSpPr txBox="1"/>
          <p:nvPr/>
        </p:nvSpPr>
        <p:spPr>
          <a:xfrm>
            <a:off x="-25230" y="5959840"/>
            <a:ext cx="1359000" cy="207713"/>
          </a:xfrm>
          <a:prstGeom prst="rect">
            <a:avLst/>
          </a:prstGeom>
          <a:noFill/>
          <a:ln>
            <a:noFill/>
          </a:ln>
        </p:spPr>
        <p:txBody>
          <a:bodyPr spcFirstLastPara="1" wrap="square" lIns="82290" tIns="41130" rIns="82290" bIns="41130" anchor="ctr" anchorCtr="0">
            <a:spAutoFit/>
          </a:bodyPr>
          <a:lstStyle/>
          <a:p>
            <a:pPr marL="0" marR="0" lvl="0" indent="0" algn="ctr" rtl="0">
              <a:lnSpc>
                <a:spcPct val="90000"/>
              </a:lnSpc>
              <a:spcBef>
                <a:spcPct val="0"/>
              </a:spcBef>
              <a:spcAft>
                <a:spcPct val="0"/>
              </a:spcAft>
              <a:buClr>
                <a:srgbClr val="000000"/>
              </a:buClr>
              <a:buSzPts val="1500"/>
              <a:buFont typeface="Arial"/>
              <a:buNone/>
            </a:pPr>
            <a:r>
              <a:rPr lang="en-US" altLang="zh-CN" sz="900" b="1" i="1" strike="noStrike" cap="none" spc="0" baseline="0" dirty="0">
                <a:solidFill>
                  <a:srgbClr val="E26D32"/>
                </a:solidFill>
                <a:effectLst/>
                <a:latin typeface="黑体" panose="02010609060101010101" pitchFamily="49" charset="-122"/>
                <a:ea typeface="黑体" panose="02010609060101010101" pitchFamily="49" charset="-122"/>
                <a:cs typeface="SimSun"/>
              </a:rPr>
              <a:t>NVIDIA </a:t>
            </a:r>
            <a:r>
              <a:rPr lang="zh-CN" altLang="en-US" sz="900" b="1" i="1" strike="noStrike" cap="none" spc="0" baseline="0" dirty="0">
                <a:solidFill>
                  <a:srgbClr val="E26D32"/>
                </a:solidFill>
                <a:effectLst/>
                <a:latin typeface="黑体" panose="02010609060101010101" pitchFamily="49" charset="-122"/>
                <a:ea typeface="黑体" panose="02010609060101010101" pitchFamily="49" charset="-122"/>
                <a:cs typeface="SimSun"/>
              </a:rPr>
              <a:t>机密</a:t>
            </a:r>
            <a:endParaRPr sz="1680" b="0" i="0" u="none" strike="noStrike" cap="none" dirty="0">
              <a:solidFill>
                <a:srgbClr val="000000"/>
              </a:solidFill>
              <a:latin typeface="DINPro-Regular" panose="02000503030000020004" pitchFamily="2" charset="0"/>
              <a:ea typeface="Arial"/>
              <a:cs typeface="Arial"/>
              <a:sym typeface="Arial"/>
            </a:endParaRPr>
          </a:p>
        </p:txBody>
      </p:sp>
    </p:spTree>
    <p:extLst>
      <p:ext uri="{BB962C8B-B14F-4D97-AF65-F5344CB8AC3E}">
        <p14:creationId xmlns:p14="http://schemas.microsoft.com/office/powerpoint/2010/main" val="59312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66"/>
        <p:cNvGrpSpPr/>
        <p:nvPr/>
      </p:nvGrpSpPr>
      <p:grpSpPr>
        <a:xfrm>
          <a:off x="0" y="0"/>
          <a:ext cx="0" cy="0"/>
          <a:chOff x="0" y="0"/>
          <a:chExt cx="0" cy="0"/>
        </a:xfrm>
      </p:grpSpPr>
      <p:sp>
        <p:nvSpPr>
          <p:cNvPr id="67" name="Google Shape;67;p43"/>
          <p:cNvSpPr txBox="1">
            <a:spLocks noGrp="1"/>
          </p:cNvSpPr>
          <p:nvPr>
            <p:ph type="title"/>
          </p:nvPr>
        </p:nvSpPr>
        <p:spPr>
          <a:xfrm>
            <a:off x="498348" y="521209"/>
            <a:ext cx="9976105"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latin typeface="DINPro-Regular" panose="02000503030000020004" pitchFamily="2" charset="0"/>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68" name="Google Shape;68;p43"/>
          <p:cNvSpPr txBox="1">
            <a:spLocks noGrp="1"/>
          </p:cNvSpPr>
          <p:nvPr>
            <p:ph type="body" idx="1"/>
          </p:nvPr>
        </p:nvSpPr>
        <p:spPr>
          <a:xfrm>
            <a:off x="512064" y="2103036"/>
            <a:ext cx="9948672" cy="3693758"/>
          </a:xfrm>
          <a:prstGeom prst="rect">
            <a:avLst/>
          </a:prstGeom>
          <a:noFill/>
          <a:ln>
            <a:noFill/>
          </a:ln>
        </p:spPr>
        <p:txBody>
          <a:bodyPr spcFirstLastPara="1" wrap="square" lIns="91425" tIns="45700" rIns="91425" bIns="45700" anchor="t" anchorCtr="0">
            <a:noAutofit/>
          </a:bodyPr>
          <a:lstStyle>
            <a:lvl1pPr marL="274320" lvl="0" indent="-137160" algn="l">
              <a:lnSpc>
                <a:spcPct val="90000"/>
              </a:lnSpc>
              <a:spcBef>
                <a:spcPts val="900"/>
              </a:spcBef>
              <a:spcAft>
                <a:spcPct val="0"/>
              </a:spcAft>
              <a:buClr>
                <a:schemeClr val="dk1"/>
              </a:buClr>
              <a:buSzPts val="2400"/>
              <a:buFont typeface="Trebuchet MS"/>
              <a:buNone/>
              <a:defRPr sz="1440">
                <a:solidFill>
                  <a:schemeClr val="accent4"/>
                </a:solidFill>
                <a:latin typeface="DINPro-Regular" panose="02000503030000020004" pitchFamily="2" charset="0"/>
              </a:defRPr>
            </a:lvl1pPr>
            <a:lvl2pPr marL="548640" lvl="1" indent="-137160" algn="l">
              <a:lnSpc>
                <a:spcPct val="90000"/>
              </a:lnSpc>
              <a:spcBef>
                <a:spcPts val="900"/>
              </a:spcBef>
              <a:spcAft>
                <a:spcPct val="0"/>
              </a:spcAft>
              <a:buClr>
                <a:schemeClr val="dk1"/>
              </a:buClr>
              <a:buSzPts val="2000"/>
              <a:buFont typeface="Trebuchet MS"/>
              <a:buNone/>
              <a:defRPr sz="1200">
                <a:solidFill>
                  <a:schemeClr val="accent4"/>
                </a:solidFill>
              </a:defRPr>
            </a:lvl2pPr>
            <a:lvl3pPr marL="822960" lvl="2" indent="-137160" algn="l">
              <a:lnSpc>
                <a:spcPct val="90000"/>
              </a:lnSpc>
              <a:spcBef>
                <a:spcPts val="900"/>
              </a:spcBef>
              <a:spcAft>
                <a:spcPct val="0"/>
              </a:spcAft>
              <a:buClr>
                <a:schemeClr val="dk1"/>
              </a:buClr>
              <a:buSzPts val="1800"/>
              <a:buFont typeface="Trebuchet MS"/>
              <a:buNone/>
              <a:defRPr sz="1080">
                <a:solidFill>
                  <a:schemeClr val="accent4"/>
                </a:solidFill>
              </a:defRPr>
            </a:lvl3pPr>
            <a:lvl4pPr marL="1097280" lvl="3" indent="-251460" algn="l">
              <a:lnSpc>
                <a:spcPct val="100000"/>
              </a:lnSpc>
              <a:spcBef>
                <a:spcPts val="900"/>
              </a:spcBef>
              <a:spcAft>
                <a:spcPct val="0"/>
              </a:spcAft>
              <a:buClr>
                <a:schemeClr val="dk1"/>
              </a:buClr>
              <a:buSzPts val="3000"/>
              <a:buFont typeface="Noto Sans Symbols"/>
              <a:buChar char="▪"/>
              <a:defRPr sz="1800">
                <a:solidFill>
                  <a:schemeClr val="lt1"/>
                </a:solidFill>
              </a:defRPr>
            </a:lvl4pPr>
            <a:lvl5pPr marL="1371600" lvl="4" indent="-264147" algn="l">
              <a:lnSpc>
                <a:spcPct val="100000"/>
              </a:lnSpc>
              <a:spcBef>
                <a:spcPts val="400"/>
              </a:spcBef>
              <a:spcAft>
                <a:spcPct val="0"/>
              </a:spcAft>
              <a:buClr>
                <a:schemeClr val="dk1"/>
              </a:buClr>
              <a:buSzPts val="3333"/>
              <a:buFont typeface="Noto Sans Symbols"/>
              <a:buChar char="▪"/>
              <a:defRPr>
                <a:solidFill>
                  <a:schemeClr val="lt1"/>
                </a:solidFill>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69" name="Google Shape;69;p43"/>
          <p:cNvSpPr txBox="1">
            <a:spLocks noGrp="1"/>
          </p:cNvSpPr>
          <p:nvPr>
            <p:ph type="body" idx="2"/>
          </p:nvPr>
        </p:nvSpPr>
        <p:spPr>
          <a:xfrm>
            <a:off x="498348" y="1088137"/>
            <a:ext cx="9976105" cy="525463"/>
          </a:xfrm>
          <a:prstGeom prst="rect">
            <a:avLst/>
          </a:prstGeom>
          <a:noFill/>
          <a:ln>
            <a:noFill/>
          </a:ln>
        </p:spPr>
        <p:txBody>
          <a:bodyPr spcFirstLastPara="1" wrap="square" lIns="91425" tIns="45700" rIns="91425" bIns="45700" anchor="t" anchorCtr="0">
            <a:noAutofit/>
          </a:bodyPr>
          <a:lstStyle>
            <a:lvl1pPr marL="274320" lvl="0" indent="-137160" algn="ctr">
              <a:lnSpc>
                <a:spcPct val="90000"/>
              </a:lnSpc>
              <a:spcBef>
                <a:spcPts val="900"/>
              </a:spcBef>
              <a:spcAft>
                <a:spcPct val="0"/>
              </a:spcAft>
              <a:buSzPts val="3000"/>
              <a:buFont typeface="Trebuchet MS"/>
              <a:buNone/>
              <a:defRPr sz="1800" b="0">
                <a:solidFill>
                  <a:schemeClr val="lt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lvl="1"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4pPr>
            <a:lvl5pPr marL="1371600" lvl="4" indent="-137160" algn="ctr">
              <a:lnSpc>
                <a:spcPct val="100000"/>
              </a:lnSpc>
              <a:spcBef>
                <a:spcPts val="56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70" name="Google Shape;70;p43"/>
          <p:cNvSpPr/>
          <p:nvPr/>
        </p:nvSpPr>
        <p:spPr>
          <a:xfrm>
            <a:off x="9868093" y="5829880"/>
            <a:ext cx="1104707" cy="342320"/>
          </a:xfrm>
          <a:prstGeom prst="rect">
            <a:avLst/>
          </a:prstGeom>
          <a:solidFill>
            <a:schemeClr val="lt1"/>
          </a:solidFill>
          <a:ln>
            <a:noFill/>
          </a:ln>
        </p:spPr>
        <p:txBody>
          <a:bodyPr spcFirstLastPara="1" wrap="square" lIns="54855" tIns="27420" rIns="54855" bIns="2742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71" name="Google Shape;71;p43"/>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DINPro-Regular" panose="02000503030000020004" pitchFamily="2" charset="0"/>
                <a:ea typeface="Trebuchet MS"/>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DINPro-Regular" panose="02000503030000020004" pitchFamily="2" charset="0"/>
                <a:ea typeface="Trebuchet MS"/>
                <a:cs typeface="Trebuchet MS"/>
                <a:sym typeface="Trebuchet MS"/>
              </a:rPr>
              <a:t> </a:t>
            </a:r>
            <a:endParaRPr sz="720" b="0" i="0" u="none" strike="noStrike" cap="none" dirty="0">
              <a:solidFill>
                <a:schemeClr val="accent5"/>
              </a:solidFill>
              <a:latin typeface="DINPro-Regular" panose="02000503030000020004" pitchFamily="2" charset="0"/>
              <a:ea typeface="Trebuchet MS"/>
              <a:cs typeface="Trebuchet MS"/>
              <a:sym typeface="Trebuchet MS"/>
            </a:endParaRPr>
          </a:p>
        </p:txBody>
      </p:sp>
      <p:pic>
        <p:nvPicPr>
          <p:cNvPr id="72" name="Google Shape;72;p43"/>
          <p:cNvPicPr preferRelativeResize="0"/>
          <p:nvPr/>
        </p:nvPicPr>
        <p:blipFill>
          <a:blip r:embed="rId2">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275357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_BULLET_ICON_Title, Subtitle, and Content">
  <p:cSld name="2_BULLET_ICON_Title, Subtitle, and Content">
    <p:spTree>
      <p:nvGrpSpPr>
        <p:cNvPr id="1" name="Shape 73"/>
        <p:cNvGrpSpPr/>
        <p:nvPr/>
      </p:nvGrpSpPr>
      <p:grpSpPr>
        <a:xfrm>
          <a:off x="0" y="0"/>
          <a:ext cx="0" cy="0"/>
          <a:chOff x="0" y="0"/>
          <a:chExt cx="0" cy="0"/>
        </a:xfrm>
      </p:grpSpPr>
      <p:sp>
        <p:nvSpPr>
          <p:cNvPr id="74" name="Google Shape;74;gf24275b815_0_607"/>
          <p:cNvSpPr txBox="1">
            <a:spLocks noGrp="1"/>
          </p:cNvSpPr>
          <p:nvPr>
            <p:ph type="title"/>
          </p:nvPr>
        </p:nvSpPr>
        <p:spPr>
          <a:xfrm>
            <a:off x="498348" y="521209"/>
            <a:ext cx="9975961" cy="590760"/>
          </a:xfrm>
          <a:prstGeom prst="rect">
            <a:avLst/>
          </a:prstGeom>
          <a:noFill/>
          <a:ln>
            <a:noFill/>
          </a:ln>
        </p:spPr>
        <p:txBody>
          <a:bodyPr spcFirstLastPara="1" wrap="square" lIns="182850" tIns="91400" rIns="182850" bIns="91400" anchor="b" anchorCtr="0">
            <a:noAutofit/>
          </a:bodyPr>
          <a:lstStyle>
            <a:lvl1pPr lvl="0" algn="ctr">
              <a:lnSpc>
                <a:spcPct val="90000"/>
              </a:lnSpc>
              <a:spcBef>
                <a:spcPct val="0"/>
              </a:spcBef>
              <a:spcAft>
                <a:spcPct val="0"/>
              </a:spcAft>
              <a:buSzPts val="2800"/>
              <a:buNone/>
              <a:defRPr sz="2880">
                <a:solidFill>
                  <a:schemeClr val="lt1"/>
                </a:solidFill>
                <a:latin typeface="DINPro-Regular" panose="02000503030000020004" pitchFamily="2" charset="0"/>
              </a:defRPr>
            </a:lvl1pPr>
            <a:lvl2pPr lvl="1" algn="l">
              <a:lnSpc>
                <a:spcPct val="100000"/>
              </a:lnSpc>
              <a:spcBef>
                <a:spcPct val="0"/>
              </a:spcBef>
              <a:spcAft>
                <a:spcPct val="0"/>
              </a:spcAft>
              <a:buSzPts val="2800"/>
              <a:buNone/>
              <a:defRPr/>
            </a:lvl2pPr>
            <a:lvl3pPr lvl="2" algn="l">
              <a:lnSpc>
                <a:spcPct val="100000"/>
              </a:lnSpc>
              <a:spcBef>
                <a:spcPct val="0"/>
              </a:spcBef>
              <a:spcAft>
                <a:spcPct val="0"/>
              </a:spcAft>
              <a:buSzPts val="2800"/>
              <a:buNone/>
              <a:defRPr/>
            </a:lvl3pPr>
            <a:lvl4pPr lvl="3" algn="l">
              <a:lnSpc>
                <a:spcPct val="100000"/>
              </a:lnSpc>
              <a:spcBef>
                <a:spcPct val="0"/>
              </a:spcBef>
              <a:spcAft>
                <a:spcPct val="0"/>
              </a:spcAft>
              <a:buSzPts val="2800"/>
              <a:buNone/>
              <a:defRPr/>
            </a:lvl4pPr>
            <a:lvl5pPr lvl="4" algn="l">
              <a:lnSpc>
                <a:spcPct val="100000"/>
              </a:lnSpc>
              <a:spcBef>
                <a:spcPct val="0"/>
              </a:spcBef>
              <a:spcAft>
                <a:spcPct val="0"/>
              </a:spcAft>
              <a:buSzPts val="2800"/>
              <a:buNone/>
              <a:defRPr/>
            </a:lvl5pPr>
            <a:lvl6pPr lvl="5" algn="l">
              <a:lnSpc>
                <a:spcPct val="100000"/>
              </a:lnSpc>
              <a:spcBef>
                <a:spcPct val="0"/>
              </a:spcBef>
              <a:spcAft>
                <a:spcPct val="0"/>
              </a:spcAft>
              <a:buSzPts val="2800"/>
              <a:buNone/>
              <a:defRPr/>
            </a:lvl6pPr>
            <a:lvl7pPr lvl="6" algn="l">
              <a:lnSpc>
                <a:spcPct val="100000"/>
              </a:lnSpc>
              <a:spcBef>
                <a:spcPct val="0"/>
              </a:spcBef>
              <a:spcAft>
                <a:spcPct val="0"/>
              </a:spcAft>
              <a:buSzPts val="2800"/>
              <a:buNone/>
              <a:defRPr/>
            </a:lvl7pPr>
            <a:lvl8pPr lvl="7" algn="l">
              <a:lnSpc>
                <a:spcPct val="100000"/>
              </a:lnSpc>
              <a:spcBef>
                <a:spcPct val="0"/>
              </a:spcBef>
              <a:spcAft>
                <a:spcPct val="0"/>
              </a:spcAft>
              <a:buSzPts val="2800"/>
              <a:buNone/>
              <a:defRPr/>
            </a:lvl8pPr>
            <a:lvl9pPr lvl="8" algn="l">
              <a:lnSpc>
                <a:spcPct val="100000"/>
              </a:lnSpc>
              <a:spcBef>
                <a:spcPct val="0"/>
              </a:spcBef>
              <a:spcAft>
                <a:spcPct val="0"/>
              </a:spcAft>
              <a:buSzPts val="2800"/>
              <a:buNone/>
              <a:defRPr/>
            </a:lvl9pPr>
          </a:lstStyle>
          <a:p>
            <a:endParaRPr dirty="0"/>
          </a:p>
        </p:txBody>
      </p:sp>
      <p:sp>
        <p:nvSpPr>
          <p:cNvPr id="75" name="Google Shape;75;gf24275b815_0_607"/>
          <p:cNvSpPr txBox="1">
            <a:spLocks noGrp="1"/>
          </p:cNvSpPr>
          <p:nvPr>
            <p:ph type="body" idx="1"/>
          </p:nvPr>
        </p:nvSpPr>
        <p:spPr>
          <a:xfrm>
            <a:off x="516750" y="2103036"/>
            <a:ext cx="9948600" cy="3718800"/>
          </a:xfrm>
          <a:prstGeom prst="rect">
            <a:avLst/>
          </a:prstGeom>
          <a:noFill/>
          <a:ln>
            <a:noFill/>
          </a:ln>
        </p:spPr>
        <p:txBody>
          <a:bodyPr spcFirstLastPara="1" wrap="square" lIns="182850" tIns="91400" rIns="182850" bIns="91400" anchor="t" anchorCtr="0">
            <a:noAutofit/>
          </a:bodyPr>
          <a:lstStyle>
            <a:lvl1pPr marL="274320" lvl="0" indent="-205740" algn="l">
              <a:lnSpc>
                <a:spcPct val="90000"/>
              </a:lnSpc>
              <a:spcBef>
                <a:spcPts val="900"/>
              </a:spcBef>
              <a:spcAft>
                <a:spcPct val="0"/>
              </a:spcAft>
              <a:buClr>
                <a:schemeClr val="dk2"/>
              </a:buClr>
              <a:buSzPts val="1800"/>
              <a:buFont typeface="Trebuchet MS"/>
              <a:buChar char="•"/>
              <a:defRPr sz="1440">
                <a:solidFill>
                  <a:schemeClr val="accent4"/>
                </a:solidFill>
                <a:latin typeface="DINPro-Regular" panose="02000503030000020004" pitchFamily="2" charset="0"/>
              </a:defRPr>
            </a:lvl1pPr>
            <a:lvl2pPr marL="548640" lvl="1" indent="-194310" algn="l">
              <a:lnSpc>
                <a:spcPct val="90000"/>
              </a:lnSpc>
              <a:spcBef>
                <a:spcPts val="900"/>
              </a:spcBef>
              <a:spcAft>
                <a:spcPct val="0"/>
              </a:spcAft>
              <a:buClr>
                <a:schemeClr val="dk2"/>
              </a:buClr>
              <a:buSzPts val="1500"/>
              <a:buFont typeface="Trebuchet MS"/>
              <a:buChar char="•"/>
              <a:defRPr sz="1200">
                <a:solidFill>
                  <a:schemeClr val="accent4"/>
                </a:solidFill>
              </a:defRPr>
            </a:lvl2pPr>
            <a:lvl3pPr marL="822960" lvl="2" indent="-190500" algn="l">
              <a:lnSpc>
                <a:spcPct val="90000"/>
              </a:lnSpc>
              <a:spcBef>
                <a:spcPts val="900"/>
              </a:spcBef>
              <a:spcAft>
                <a:spcPct val="0"/>
              </a:spcAft>
              <a:buClr>
                <a:schemeClr val="dk2"/>
              </a:buClr>
              <a:buSzPts val="1400"/>
              <a:buFont typeface="Trebuchet MS"/>
              <a:buChar char="•"/>
              <a:defRPr sz="1080">
                <a:solidFill>
                  <a:schemeClr val="accent4"/>
                </a:solidFill>
              </a:defRPr>
            </a:lvl3pPr>
            <a:lvl4pPr marL="1097280" lvl="3" indent="-182880" algn="l">
              <a:lnSpc>
                <a:spcPct val="100000"/>
              </a:lnSpc>
              <a:spcBef>
                <a:spcPts val="900"/>
              </a:spcBef>
              <a:spcAft>
                <a:spcPct val="0"/>
              </a:spcAft>
              <a:buClr>
                <a:schemeClr val="dk2"/>
              </a:buClr>
              <a:buSzPts val="1200"/>
              <a:buFont typeface="Trebuchet MS"/>
              <a:buChar char="•"/>
              <a:defRPr sz="960">
                <a:solidFill>
                  <a:schemeClr val="accent4"/>
                </a:solidFill>
                <a:latin typeface="Trebuchet MS"/>
                <a:ea typeface="Trebuchet MS"/>
                <a:cs typeface="Trebuchet MS"/>
                <a:sym typeface="Trebuchet MS"/>
              </a:defRPr>
            </a:lvl4pPr>
            <a:lvl5pPr marL="1371600" lvl="4" indent="-262890" algn="l">
              <a:lnSpc>
                <a:spcPct val="100000"/>
              </a:lnSpc>
              <a:spcBef>
                <a:spcPts val="420"/>
              </a:spcBef>
              <a:spcAft>
                <a:spcPct val="0"/>
              </a:spcAft>
              <a:buClr>
                <a:schemeClr val="dk2"/>
              </a:buClr>
              <a:buSzPts val="3300"/>
              <a:buFont typeface="Noto Sans Symbols"/>
              <a:buChar char="▪"/>
              <a:defRPr>
                <a:solidFill>
                  <a:schemeClr val="dk1"/>
                </a:solidFill>
              </a:defRPr>
            </a:lvl5pPr>
            <a:lvl6pPr marL="1645920" lvl="5" indent="-262890" algn="l">
              <a:lnSpc>
                <a:spcPct val="100000"/>
              </a:lnSpc>
              <a:spcBef>
                <a:spcPts val="420"/>
              </a:spcBef>
              <a:spcAft>
                <a:spcPct val="0"/>
              </a:spcAft>
              <a:buSzPts val="3300"/>
              <a:buChar char="»"/>
              <a:defRPr/>
            </a:lvl6pPr>
            <a:lvl7pPr marL="1920240" lvl="6" indent="-262890" algn="l">
              <a:lnSpc>
                <a:spcPct val="100000"/>
              </a:lnSpc>
              <a:spcBef>
                <a:spcPts val="420"/>
              </a:spcBef>
              <a:spcAft>
                <a:spcPct val="0"/>
              </a:spcAft>
              <a:buSzPts val="3300"/>
              <a:buChar char="»"/>
              <a:defRPr/>
            </a:lvl7pPr>
            <a:lvl8pPr marL="2194560" lvl="7" indent="-262890" algn="l">
              <a:lnSpc>
                <a:spcPct val="100000"/>
              </a:lnSpc>
              <a:spcBef>
                <a:spcPts val="420"/>
              </a:spcBef>
              <a:spcAft>
                <a:spcPct val="0"/>
              </a:spcAft>
              <a:buSzPts val="3300"/>
              <a:buChar char="»"/>
              <a:defRPr/>
            </a:lvl8pPr>
            <a:lvl9pPr marL="2468880" lvl="8" indent="-262890" algn="l">
              <a:lnSpc>
                <a:spcPct val="100000"/>
              </a:lnSpc>
              <a:spcBef>
                <a:spcPts val="420"/>
              </a:spcBef>
              <a:spcAft>
                <a:spcPct val="0"/>
              </a:spcAft>
              <a:buSzPts val="3300"/>
              <a:buChar char="»"/>
              <a:defRPr/>
            </a:lvl9pPr>
          </a:lstStyle>
          <a:p>
            <a:endParaRPr dirty="0"/>
          </a:p>
        </p:txBody>
      </p:sp>
      <p:sp>
        <p:nvSpPr>
          <p:cNvPr id="76" name="Google Shape;76;gf24275b815_0_607"/>
          <p:cNvSpPr txBox="1">
            <a:spLocks noGrp="1"/>
          </p:cNvSpPr>
          <p:nvPr>
            <p:ph type="body" idx="2"/>
          </p:nvPr>
        </p:nvSpPr>
        <p:spPr>
          <a:xfrm>
            <a:off x="498348" y="1088137"/>
            <a:ext cx="9975961" cy="525600"/>
          </a:xfrm>
          <a:prstGeom prst="rect">
            <a:avLst/>
          </a:prstGeom>
          <a:noFill/>
          <a:ln>
            <a:noFill/>
          </a:ln>
        </p:spPr>
        <p:txBody>
          <a:bodyPr spcFirstLastPara="1" wrap="square" lIns="182850" tIns="91400" rIns="182850" bIns="91400" anchor="t" anchorCtr="0">
            <a:noAutofit/>
          </a:bodyPr>
          <a:lstStyle>
            <a:lvl1pPr marL="274320" lvl="0" indent="-137160" algn="ctr">
              <a:lnSpc>
                <a:spcPct val="90000"/>
              </a:lnSpc>
              <a:spcBef>
                <a:spcPts val="900"/>
              </a:spcBef>
              <a:spcAft>
                <a:spcPct val="0"/>
              </a:spcAft>
              <a:buSzPts val="2400"/>
              <a:buFont typeface="Trebuchet MS"/>
              <a:buNone/>
              <a:defRPr sz="1800" b="0">
                <a:solidFill>
                  <a:schemeClr val="lt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lvl="1" indent="-137160" algn="ctr">
              <a:lnSpc>
                <a:spcPct val="90000"/>
              </a:lnSpc>
              <a:spcBef>
                <a:spcPts val="900"/>
              </a:spcBef>
              <a:spcAft>
                <a:spcPct val="0"/>
              </a:spcAft>
              <a:buSzPts val="2000"/>
              <a:buFont typeface="Trebuchet MS"/>
              <a:buNone/>
              <a:defRPr sz="282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1800"/>
              <a:buFont typeface="Trebuchet MS"/>
              <a:buNone/>
              <a:defRPr sz="282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SzPts val="3300"/>
              <a:buFont typeface="Trebuchet MS"/>
              <a:buNone/>
              <a:defRPr sz="2820">
                <a:solidFill>
                  <a:schemeClr val="lt2"/>
                </a:solidFill>
                <a:latin typeface="Trebuchet MS"/>
                <a:ea typeface="Trebuchet MS"/>
                <a:cs typeface="Trebuchet MS"/>
                <a:sym typeface="Trebuchet MS"/>
              </a:defRPr>
            </a:lvl4pPr>
            <a:lvl5pPr marL="1371600" lvl="4" indent="-137160" algn="ctr">
              <a:lnSpc>
                <a:spcPct val="100000"/>
              </a:lnSpc>
              <a:spcBef>
                <a:spcPts val="420"/>
              </a:spcBef>
              <a:spcAft>
                <a:spcPct val="0"/>
              </a:spcAft>
              <a:buSzPts val="3300"/>
              <a:buFont typeface="Trebuchet MS"/>
              <a:buNone/>
              <a:defRPr sz="2820">
                <a:solidFill>
                  <a:schemeClr val="lt2"/>
                </a:solidFill>
                <a:latin typeface="Trebuchet MS"/>
                <a:ea typeface="Trebuchet MS"/>
                <a:cs typeface="Trebuchet MS"/>
                <a:sym typeface="Trebuchet MS"/>
              </a:defRPr>
            </a:lvl5pPr>
            <a:lvl6pPr marL="1645920" lvl="5" indent="-262890" algn="l">
              <a:lnSpc>
                <a:spcPct val="100000"/>
              </a:lnSpc>
              <a:spcBef>
                <a:spcPts val="420"/>
              </a:spcBef>
              <a:spcAft>
                <a:spcPct val="0"/>
              </a:spcAft>
              <a:buSzPts val="3300"/>
              <a:buChar char="»"/>
              <a:defRPr/>
            </a:lvl6pPr>
            <a:lvl7pPr marL="1920240" lvl="6" indent="-262890" algn="l">
              <a:lnSpc>
                <a:spcPct val="100000"/>
              </a:lnSpc>
              <a:spcBef>
                <a:spcPts val="420"/>
              </a:spcBef>
              <a:spcAft>
                <a:spcPct val="0"/>
              </a:spcAft>
              <a:buSzPts val="3300"/>
              <a:buChar char="»"/>
              <a:defRPr/>
            </a:lvl7pPr>
            <a:lvl8pPr marL="2194560" lvl="7" indent="-262890" algn="l">
              <a:lnSpc>
                <a:spcPct val="100000"/>
              </a:lnSpc>
              <a:spcBef>
                <a:spcPts val="420"/>
              </a:spcBef>
              <a:spcAft>
                <a:spcPct val="0"/>
              </a:spcAft>
              <a:buSzPts val="3300"/>
              <a:buChar char="»"/>
              <a:defRPr/>
            </a:lvl8pPr>
            <a:lvl9pPr marL="2468880" lvl="8" indent="-262890" algn="l">
              <a:lnSpc>
                <a:spcPct val="100000"/>
              </a:lnSpc>
              <a:spcBef>
                <a:spcPts val="420"/>
              </a:spcBef>
              <a:spcAft>
                <a:spcPct val="0"/>
              </a:spcAft>
              <a:buSzPts val="3300"/>
              <a:buChar char="»"/>
              <a:defRPr/>
            </a:lvl9pPr>
          </a:lstStyle>
          <a:p>
            <a:endParaRPr dirty="0"/>
          </a:p>
        </p:txBody>
      </p:sp>
    </p:spTree>
    <p:extLst>
      <p:ext uri="{BB962C8B-B14F-4D97-AF65-F5344CB8AC3E}">
        <p14:creationId xmlns:p14="http://schemas.microsoft.com/office/powerpoint/2010/main" val="229147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7"/>
        <p:cNvGrpSpPr/>
        <p:nvPr/>
      </p:nvGrpSpPr>
      <p:grpSpPr>
        <a:xfrm>
          <a:off x="0" y="0"/>
          <a:ext cx="0" cy="0"/>
          <a:chOff x="0" y="0"/>
          <a:chExt cx="0" cy="0"/>
        </a:xfrm>
      </p:grpSpPr>
      <p:sp>
        <p:nvSpPr>
          <p:cNvPr id="78" name="Google Shape;78;p41"/>
          <p:cNvSpPr txBox="1">
            <a:spLocks noGrp="1"/>
          </p:cNvSpPr>
          <p:nvPr>
            <p:ph type="title"/>
          </p:nvPr>
        </p:nvSpPr>
        <p:spPr>
          <a:xfrm>
            <a:off x="498348" y="661227"/>
            <a:ext cx="9976105" cy="590931"/>
          </a:xfrm>
          <a:prstGeom prst="rect">
            <a:avLst/>
          </a:prstGeom>
          <a:noFill/>
          <a:ln>
            <a:noFill/>
          </a:ln>
        </p:spPr>
        <p:txBody>
          <a:bodyPr spcFirstLastPara="1" wrap="square" lIns="91425" tIns="91425" rIns="91425" bIns="91425" anchor="b" anchorCtr="0">
            <a:noAutofit/>
          </a:bodyPr>
          <a:lstStyle>
            <a:lvl1pPr marR="0" lvl="0" algn="ctr">
              <a:lnSpc>
                <a:spcPct val="90000"/>
              </a:lnSpc>
              <a:spcBef>
                <a:spcPct val="0"/>
              </a:spcBef>
              <a:spcAft>
                <a:spcPct val="0"/>
              </a:spcAft>
              <a:buClr>
                <a:srgbClr val="000000"/>
              </a:buClr>
              <a:buSzPts val="1400"/>
              <a:buFont typeface="Arial"/>
              <a:buNone/>
              <a:defRPr sz="3600" b="1" i="0" u="none" strike="noStrike" cap="none">
                <a:solidFill>
                  <a:schemeClr val="dk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R="0" lvl="1"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ct val="0"/>
              </a:spcBef>
              <a:spcAft>
                <a:spcPct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dirty="0"/>
          </a:p>
        </p:txBody>
      </p:sp>
      <p:sp>
        <p:nvSpPr>
          <p:cNvPr id="79" name="Google Shape;79;p41"/>
          <p:cNvSpPr txBox="1">
            <a:spLocks noGrp="1"/>
          </p:cNvSpPr>
          <p:nvPr>
            <p:ph type="body" idx="1"/>
          </p:nvPr>
        </p:nvSpPr>
        <p:spPr>
          <a:xfrm>
            <a:off x="516750" y="2103036"/>
            <a:ext cx="9976105" cy="3596786"/>
          </a:xfrm>
          <a:prstGeom prst="rect">
            <a:avLst/>
          </a:prstGeom>
          <a:noFill/>
          <a:ln>
            <a:noFill/>
          </a:ln>
        </p:spPr>
        <p:txBody>
          <a:bodyPr spcFirstLastPara="1" wrap="square" lIns="91425" tIns="91425" rIns="91425" bIns="91425" anchor="t" anchorCtr="0">
            <a:noAutofit/>
          </a:bodyPr>
          <a:lstStyle>
            <a:lvl1pPr marL="274320" marR="0" lvl="0" indent="-213360" algn="l">
              <a:lnSpc>
                <a:spcPct val="90000"/>
              </a:lnSpc>
              <a:spcBef>
                <a:spcPts val="900"/>
              </a:spcBef>
              <a:spcAft>
                <a:spcPct val="0"/>
              </a:spcAft>
              <a:buClr>
                <a:schemeClr val="dk1"/>
              </a:buClr>
              <a:buSzPts val="2000"/>
              <a:buFont typeface="Trebuchet MS"/>
              <a:buChar char="—"/>
              <a:defRPr sz="2000" b="0" i="0" u="none" strike="noStrike" cap="none">
                <a:solidFill>
                  <a:schemeClr val="dk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marR="0" lvl="1" indent="-205740" algn="l">
              <a:lnSpc>
                <a:spcPct val="90000"/>
              </a:lnSpc>
              <a:spcBef>
                <a:spcPts val="900"/>
              </a:spcBef>
              <a:spcAft>
                <a:spcPct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822960" marR="0" lvl="2" indent="-198120" algn="l">
              <a:lnSpc>
                <a:spcPct val="90000"/>
              </a:lnSpc>
              <a:spcBef>
                <a:spcPts val="900"/>
              </a:spcBef>
              <a:spcAft>
                <a:spcPct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097280" marR="0" lvl="3" indent="-205740" algn="l">
              <a:lnSpc>
                <a:spcPct val="100000"/>
              </a:lnSpc>
              <a:spcBef>
                <a:spcPts val="900"/>
              </a:spcBef>
              <a:spcAft>
                <a:spcPct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1371600" marR="0" lvl="4" indent="-213360" algn="l">
              <a:lnSpc>
                <a:spcPct val="100000"/>
              </a:lnSpc>
              <a:spcBef>
                <a:spcPts val="400"/>
              </a:spcBef>
              <a:spcAft>
                <a:spcPct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1645920" marR="0" lvl="5"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1920240" marR="0" lvl="6"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2194560" marR="0" lvl="7"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2468880" marR="0" lvl="8"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sp>
        <p:nvSpPr>
          <p:cNvPr id="80" name="Google Shape;80;p41"/>
          <p:cNvSpPr txBox="1">
            <a:spLocks noGrp="1"/>
          </p:cNvSpPr>
          <p:nvPr>
            <p:ph type="body" idx="2"/>
          </p:nvPr>
        </p:nvSpPr>
        <p:spPr>
          <a:xfrm>
            <a:off x="498348" y="1183333"/>
            <a:ext cx="9976105" cy="525463"/>
          </a:xfrm>
          <a:prstGeom prst="rect">
            <a:avLst/>
          </a:prstGeom>
          <a:noFill/>
          <a:ln>
            <a:noFill/>
          </a:ln>
        </p:spPr>
        <p:txBody>
          <a:bodyPr spcFirstLastPara="1" wrap="square" lIns="91425" tIns="91425" rIns="91425" bIns="91425" anchor="t" anchorCtr="0">
            <a:noAutofit/>
          </a:bodyPr>
          <a:lstStyle>
            <a:lvl1pPr marL="274320" marR="0" lvl="0" indent="-137160" algn="ctr">
              <a:lnSpc>
                <a:spcPct val="90000"/>
              </a:lnSpc>
              <a:spcBef>
                <a:spcPts val="900"/>
              </a:spcBef>
              <a:spcAft>
                <a:spcPct val="0"/>
              </a:spcAft>
              <a:buClr>
                <a:schemeClr val="dk1"/>
              </a:buClr>
              <a:buSzPts val="1400"/>
              <a:buFont typeface="Trebuchet MS"/>
              <a:buNone/>
              <a:defRPr sz="2400" b="0" i="0" u="none" strike="noStrike" cap="none">
                <a:solidFill>
                  <a:schemeClr val="lt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marR="0" lvl="1" indent="-137160" algn="ctr">
              <a:lnSpc>
                <a:spcPct val="90000"/>
              </a:lnSpc>
              <a:spcBef>
                <a:spcPts val="900"/>
              </a:spcBef>
              <a:spcAft>
                <a:spcPct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822960" marR="0" lvl="2" indent="-137160" algn="ctr">
              <a:lnSpc>
                <a:spcPct val="90000"/>
              </a:lnSpc>
              <a:spcBef>
                <a:spcPts val="900"/>
              </a:spcBef>
              <a:spcAft>
                <a:spcPct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097280" marR="0" lvl="3" indent="-137160" algn="ctr">
              <a:lnSpc>
                <a:spcPct val="100000"/>
              </a:lnSpc>
              <a:spcBef>
                <a:spcPts val="900"/>
              </a:spcBef>
              <a:spcAft>
                <a:spcPct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1371600" marR="0" lvl="4" indent="-137160" algn="ctr">
              <a:lnSpc>
                <a:spcPct val="100000"/>
              </a:lnSpc>
              <a:spcBef>
                <a:spcPts val="560"/>
              </a:spcBef>
              <a:spcAft>
                <a:spcPct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1645920" marR="0" lvl="5"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1920240" marR="0" lvl="6"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2194560" marR="0" lvl="7"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2468880" marR="0" lvl="8" indent="-213360" algn="l">
              <a:lnSpc>
                <a:spcPct val="100000"/>
              </a:lnSpc>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sp>
        <p:nvSpPr>
          <p:cNvPr id="81" name="Google Shape;81;p41"/>
          <p:cNvSpPr txBox="1">
            <a:spLocks noGrp="1"/>
          </p:cNvSpPr>
          <p:nvPr>
            <p:ph type="sldNum" idx="12"/>
          </p:nvPr>
        </p:nvSpPr>
        <p:spPr>
          <a:xfrm>
            <a:off x="10268141" y="5699821"/>
            <a:ext cx="658500" cy="4725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DINPro-Regular" panose="02000503030000020004" pitchFamily="2" charset="0"/>
                <a:ea typeface="DINPro-Regular" panose="02000503030000020004" pitchFamily="2" charset="0"/>
                <a:cs typeface="Arial"/>
                <a:sym typeface="Arial"/>
              </a:defRPr>
            </a:lvl1pPr>
            <a:lvl2pPr marL="0" marR="0" lvl="1"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2pPr>
            <a:lvl3pPr marL="0" marR="0" lvl="2"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3pPr>
            <a:lvl4pPr marL="0" marR="0" lvl="3"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4pPr>
            <a:lvl5pPr marL="0" marR="0" lvl="4"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5pPr>
            <a:lvl6pPr marL="0" marR="0" lvl="5"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6pPr>
            <a:lvl7pPr marL="0" marR="0" lvl="6"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7pPr>
            <a:lvl8pPr marL="0" marR="0" lvl="7"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8pPr>
            <a:lvl9pPr marL="0" marR="0" lvl="8" indent="0" algn="r" rtl="0">
              <a:lnSpc>
                <a:spcPct val="100000"/>
              </a:lnSpc>
              <a:spcBef>
                <a:spcPct val="0"/>
              </a:spcBef>
              <a:spcAft>
                <a:spcPct val="0"/>
              </a:spcAft>
              <a:buClr>
                <a:schemeClr val="lt1"/>
              </a:buClr>
              <a:buSzPts val="1800"/>
              <a:buFont typeface="Arial"/>
              <a:buNone/>
              <a:defRPr sz="108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097920587"/>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2"/>
        <p:cNvGrpSpPr/>
        <p:nvPr/>
      </p:nvGrpSpPr>
      <p:grpSpPr>
        <a:xfrm>
          <a:off x="0" y="0"/>
          <a:ext cx="0" cy="0"/>
          <a:chOff x="0" y="0"/>
          <a:chExt cx="0" cy="0"/>
        </a:xfrm>
      </p:grpSpPr>
      <p:sp>
        <p:nvSpPr>
          <p:cNvPr id="83" name="Google Shape;83;p45"/>
          <p:cNvSpPr/>
          <p:nvPr/>
        </p:nvSpPr>
        <p:spPr>
          <a:xfrm>
            <a:off x="0" y="0"/>
            <a:ext cx="10972801" cy="6172200"/>
          </a:xfrm>
          <a:prstGeom prst="rect">
            <a:avLst/>
          </a:prstGeom>
          <a:solidFill>
            <a:schemeClr val="lt1"/>
          </a:solidFill>
          <a:ln>
            <a:noFill/>
          </a:ln>
        </p:spPr>
        <p:txBody>
          <a:bodyPr spcFirstLastPara="1" wrap="square" lIns="54855" tIns="27420" rIns="54855" bIns="2742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84" name="Google Shape;84;p45"/>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DINPro-Regular" panose="02000503030000020004" pitchFamily="2" charset="0"/>
                <a:ea typeface="Trebuchet MS"/>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DINPro-Regular" panose="02000503030000020004" pitchFamily="2" charset="0"/>
                <a:ea typeface="Trebuchet MS"/>
                <a:cs typeface="Trebuchet MS"/>
                <a:sym typeface="Trebuchet MS"/>
              </a:rPr>
              <a:t> </a:t>
            </a:r>
            <a:endParaRPr sz="720" b="0" i="0" u="none" strike="noStrike" cap="none" dirty="0">
              <a:solidFill>
                <a:schemeClr val="accent5"/>
              </a:solidFill>
              <a:latin typeface="DINPro-Regular" panose="02000503030000020004" pitchFamily="2" charset="0"/>
              <a:ea typeface="Trebuchet MS"/>
              <a:cs typeface="Trebuchet MS"/>
              <a:sym typeface="Trebuchet MS"/>
            </a:endParaRPr>
          </a:p>
        </p:txBody>
      </p:sp>
      <p:pic>
        <p:nvPicPr>
          <p:cNvPr id="85" name="Google Shape;85;p45"/>
          <p:cNvPicPr preferRelativeResize="0"/>
          <p:nvPr/>
        </p:nvPicPr>
        <p:blipFill>
          <a:blip r:embed="rId2">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357009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86"/>
        <p:cNvGrpSpPr/>
        <p:nvPr/>
      </p:nvGrpSpPr>
      <p:grpSpPr>
        <a:xfrm>
          <a:off x="0" y="0"/>
          <a:ext cx="0" cy="0"/>
          <a:chOff x="0" y="0"/>
          <a:chExt cx="0" cy="0"/>
        </a:xfrm>
      </p:grpSpPr>
      <p:sp>
        <p:nvSpPr>
          <p:cNvPr id="87" name="Google Shape;87;p48"/>
          <p:cNvSpPr txBox="1">
            <a:spLocks noGrp="1"/>
          </p:cNvSpPr>
          <p:nvPr>
            <p:ph type="title"/>
          </p:nvPr>
        </p:nvSpPr>
        <p:spPr>
          <a:xfrm>
            <a:off x="498348" y="521209"/>
            <a:ext cx="9976105"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cap="none">
                <a:solidFill>
                  <a:schemeClr val="dk2"/>
                </a:solidFill>
                <a:latin typeface="DINPro-Regular" panose="02000503030000020004" pitchFamily="2" charset="0"/>
                <a:ea typeface="DINPro-Regular" panose="02000503030000020004" pitchFamily="2" charset="0"/>
                <a:cs typeface="Courier New"/>
                <a:sym typeface="Courier New"/>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88" name="Google Shape;88;p4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274320" lvl="0" indent="-205740" algn="l">
              <a:lnSpc>
                <a:spcPct val="90000"/>
              </a:lnSpc>
              <a:spcBef>
                <a:spcPts val="900"/>
              </a:spcBef>
              <a:spcAft>
                <a:spcPct val="0"/>
              </a:spcAft>
              <a:buClr>
                <a:schemeClr val="dk1"/>
              </a:buClr>
              <a:buSzPts val="1800"/>
              <a:buFont typeface="Trebuchet MS"/>
              <a:buChar char="•"/>
              <a:defRPr sz="1440">
                <a:solidFill>
                  <a:schemeClr val="accent4"/>
                </a:solidFill>
                <a:latin typeface="DINPro-Regular" panose="02000503030000020004" pitchFamily="2" charset="0"/>
              </a:defRPr>
            </a:lvl1pPr>
            <a:lvl2pPr marL="548640" lvl="1" indent="-194310" algn="l">
              <a:lnSpc>
                <a:spcPct val="90000"/>
              </a:lnSpc>
              <a:spcBef>
                <a:spcPts val="900"/>
              </a:spcBef>
              <a:spcAft>
                <a:spcPct val="0"/>
              </a:spcAft>
              <a:buClr>
                <a:schemeClr val="dk1"/>
              </a:buClr>
              <a:buSzPts val="1500"/>
              <a:buFont typeface="Trebuchet MS"/>
              <a:buChar char="•"/>
              <a:defRPr sz="1200">
                <a:solidFill>
                  <a:schemeClr val="accent4"/>
                </a:solidFill>
              </a:defRPr>
            </a:lvl2pPr>
            <a:lvl3pPr marL="822960" lvl="2" indent="-188595" algn="l">
              <a:lnSpc>
                <a:spcPct val="90000"/>
              </a:lnSpc>
              <a:spcBef>
                <a:spcPts val="900"/>
              </a:spcBef>
              <a:spcAft>
                <a:spcPct val="0"/>
              </a:spcAft>
              <a:buClr>
                <a:schemeClr val="dk1"/>
              </a:buClr>
              <a:buSzPts val="1350"/>
              <a:buFont typeface="Trebuchet MS"/>
              <a:buChar char="•"/>
              <a:defRPr sz="1080">
                <a:solidFill>
                  <a:schemeClr val="accent4"/>
                </a:solidFill>
              </a:defRPr>
            </a:lvl3pPr>
            <a:lvl4pPr marL="1097280" lvl="3" indent="-182880" algn="l">
              <a:lnSpc>
                <a:spcPct val="100000"/>
              </a:lnSpc>
              <a:spcBef>
                <a:spcPts val="900"/>
              </a:spcBef>
              <a:spcAft>
                <a:spcPct val="0"/>
              </a:spcAft>
              <a:buClr>
                <a:schemeClr val="dk1"/>
              </a:buClr>
              <a:buSzPts val="1200"/>
              <a:buFont typeface="Trebuchet MS"/>
              <a:buChar char="•"/>
              <a:defRPr sz="960">
                <a:solidFill>
                  <a:schemeClr val="accent4"/>
                </a:solidFill>
                <a:latin typeface="Trebuchet MS"/>
                <a:ea typeface="Trebuchet MS"/>
                <a:cs typeface="Trebuchet MS"/>
                <a:sym typeface="Trebuchet MS"/>
              </a:defRPr>
            </a:lvl4pPr>
            <a:lvl5pPr marL="1371600" lvl="4" indent="-264147" algn="l">
              <a:lnSpc>
                <a:spcPct val="100000"/>
              </a:lnSpc>
              <a:spcBef>
                <a:spcPts val="400"/>
              </a:spcBef>
              <a:spcAft>
                <a:spcPct val="0"/>
              </a:spcAft>
              <a:buClr>
                <a:schemeClr val="dk1"/>
              </a:buClr>
              <a:buSzPts val="3333"/>
              <a:buFont typeface="Noto Sans Symbols"/>
              <a:buChar char="▪"/>
              <a:defRPr>
                <a:solidFill>
                  <a:schemeClr val="lt1"/>
                </a:solidFill>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89" name="Google Shape;89;p48"/>
          <p:cNvSpPr txBox="1">
            <a:spLocks noGrp="1"/>
          </p:cNvSpPr>
          <p:nvPr>
            <p:ph type="body" idx="2"/>
          </p:nvPr>
        </p:nvSpPr>
        <p:spPr>
          <a:xfrm>
            <a:off x="498348" y="1088137"/>
            <a:ext cx="9976105" cy="525463"/>
          </a:xfrm>
          <a:prstGeom prst="rect">
            <a:avLst/>
          </a:prstGeom>
          <a:noFill/>
          <a:ln>
            <a:noFill/>
          </a:ln>
        </p:spPr>
        <p:txBody>
          <a:bodyPr spcFirstLastPara="1" wrap="square" lIns="91425" tIns="45700" rIns="91425" bIns="45700" anchor="t" anchorCtr="0">
            <a:noAutofit/>
          </a:bodyPr>
          <a:lstStyle>
            <a:lvl1pPr marL="274320" lvl="0" indent="-137160" algn="ctr">
              <a:lnSpc>
                <a:spcPct val="90000"/>
              </a:lnSpc>
              <a:spcBef>
                <a:spcPts val="900"/>
              </a:spcBef>
              <a:spcAft>
                <a:spcPct val="0"/>
              </a:spcAft>
              <a:buSzPts val="3000"/>
              <a:buFont typeface="Courier New"/>
              <a:buNone/>
              <a:defRPr sz="1800" b="0">
                <a:solidFill>
                  <a:schemeClr val="lt2"/>
                </a:solidFill>
                <a:latin typeface="DINPro-Regular" panose="02000503030000020004" pitchFamily="2" charset="0"/>
                <a:ea typeface="DINPro-Regular" panose="02000503030000020004" pitchFamily="2" charset="0"/>
                <a:cs typeface="Courier New"/>
                <a:sym typeface="Courier New"/>
              </a:defRPr>
            </a:lvl1pPr>
            <a:lvl2pPr marL="548640" lvl="1"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4pPr>
            <a:lvl5pPr marL="1371600" lvl="4" indent="-137160" algn="ctr">
              <a:lnSpc>
                <a:spcPct val="100000"/>
              </a:lnSpc>
              <a:spcBef>
                <a:spcPts val="56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Tree>
    <p:extLst>
      <p:ext uri="{BB962C8B-B14F-4D97-AF65-F5344CB8AC3E}">
        <p14:creationId xmlns:p14="http://schemas.microsoft.com/office/powerpoint/2010/main" val="360891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90"/>
        <p:cNvGrpSpPr/>
        <p:nvPr/>
      </p:nvGrpSpPr>
      <p:grpSpPr>
        <a:xfrm>
          <a:off x="0" y="0"/>
          <a:ext cx="0" cy="0"/>
          <a:chOff x="0" y="0"/>
          <a:chExt cx="0" cy="0"/>
        </a:xfrm>
      </p:grpSpPr>
      <p:sp>
        <p:nvSpPr>
          <p:cNvPr id="91" name="Google Shape;91;p49"/>
          <p:cNvSpPr txBox="1">
            <a:spLocks noGrp="1"/>
          </p:cNvSpPr>
          <p:nvPr>
            <p:ph type="title"/>
          </p:nvPr>
        </p:nvSpPr>
        <p:spPr>
          <a:xfrm>
            <a:off x="498348" y="521209"/>
            <a:ext cx="9976105"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latin typeface="DINPro-Regular" panose="02000503030000020004" pitchFamily="2" charset="0"/>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92" name="Google Shape;92;p4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274320" lvl="0" indent="-137160" algn="l">
              <a:lnSpc>
                <a:spcPct val="90000"/>
              </a:lnSpc>
              <a:spcBef>
                <a:spcPts val="900"/>
              </a:spcBef>
              <a:spcAft>
                <a:spcPct val="0"/>
              </a:spcAft>
              <a:buClr>
                <a:schemeClr val="dk1"/>
              </a:buClr>
              <a:buSzPts val="2400"/>
              <a:buFont typeface="Trebuchet MS"/>
              <a:buNone/>
              <a:defRPr sz="1440">
                <a:solidFill>
                  <a:schemeClr val="accent4"/>
                </a:solidFill>
                <a:latin typeface="DINPro-Regular" panose="02000503030000020004" pitchFamily="2" charset="0"/>
              </a:defRPr>
            </a:lvl1pPr>
            <a:lvl2pPr marL="548640" lvl="1" indent="-137160" algn="l">
              <a:lnSpc>
                <a:spcPct val="90000"/>
              </a:lnSpc>
              <a:spcBef>
                <a:spcPts val="900"/>
              </a:spcBef>
              <a:spcAft>
                <a:spcPct val="0"/>
              </a:spcAft>
              <a:buClr>
                <a:schemeClr val="dk1"/>
              </a:buClr>
              <a:buSzPts val="2000"/>
              <a:buFont typeface="Trebuchet MS"/>
              <a:buNone/>
              <a:defRPr sz="1200">
                <a:solidFill>
                  <a:schemeClr val="accent4"/>
                </a:solidFill>
              </a:defRPr>
            </a:lvl2pPr>
            <a:lvl3pPr marL="822960" lvl="2" indent="-137160" algn="l">
              <a:lnSpc>
                <a:spcPct val="90000"/>
              </a:lnSpc>
              <a:spcBef>
                <a:spcPts val="900"/>
              </a:spcBef>
              <a:spcAft>
                <a:spcPct val="0"/>
              </a:spcAft>
              <a:buClr>
                <a:schemeClr val="dk1"/>
              </a:buClr>
              <a:buSzPts val="1800"/>
              <a:buFont typeface="Trebuchet MS"/>
              <a:buNone/>
              <a:defRPr sz="1080">
                <a:solidFill>
                  <a:schemeClr val="accent4"/>
                </a:solidFill>
              </a:defRPr>
            </a:lvl3pPr>
            <a:lvl4pPr marL="1097280" lvl="3" indent="-251460" algn="l">
              <a:lnSpc>
                <a:spcPct val="100000"/>
              </a:lnSpc>
              <a:spcBef>
                <a:spcPts val="900"/>
              </a:spcBef>
              <a:spcAft>
                <a:spcPct val="0"/>
              </a:spcAft>
              <a:buClr>
                <a:schemeClr val="dk1"/>
              </a:buClr>
              <a:buSzPts val="3000"/>
              <a:buFont typeface="Noto Sans Symbols"/>
              <a:buChar char="▪"/>
              <a:defRPr sz="1800">
                <a:solidFill>
                  <a:schemeClr val="lt1"/>
                </a:solidFill>
              </a:defRPr>
            </a:lvl4pPr>
            <a:lvl5pPr marL="1371600" lvl="4" indent="-264147" algn="l">
              <a:lnSpc>
                <a:spcPct val="100000"/>
              </a:lnSpc>
              <a:spcBef>
                <a:spcPts val="400"/>
              </a:spcBef>
              <a:spcAft>
                <a:spcPct val="0"/>
              </a:spcAft>
              <a:buClr>
                <a:schemeClr val="dk1"/>
              </a:buClr>
              <a:buSzPts val="3333"/>
              <a:buFont typeface="Noto Sans Symbols"/>
              <a:buChar char="▪"/>
              <a:defRPr>
                <a:solidFill>
                  <a:schemeClr val="lt1"/>
                </a:solidFill>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93" name="Google Shape;93;p49"/>
          <p:cNvSpPr txBox="1">
            <a:spLocks noGrp="1"/>
          </p:cNvSpPr>
          <p:nvPr>
            <p:ph type="body" idx="2"/>
          </p:nvPr>
        </p:nvSpPr>
        <p:spPr>
          <a:xfrm>
            <a:off x="498348" y="1088137"/>
            <a:ext cx="9976105" cy="525463"/>
          </a:xfrm>
          <a:prstGeom prst="rect">
            <a:avLst/>
          </a:prstGeom>
          <a:noFill/>
          <a:ln>
            <a:noFill/>
          </a:ln>
        </p:spPr>
        <p:txBody>
          <a:bodyPr spcFirstLastPara="1" wrap="square" lIns="91425" tIns="45700" rIns="91425" bIns="45700" anchor="t" anchorCtr="0">
            <a:noAutofit/>
          </a:bodyPr>
          <a:lstStyle>
            <a:lvl1pPr marL="274320" lvl="0" indent="-137160" algn="ctr">
              <a:lnSpc>
                <a:spcPct val="90000"/>
              </a:lnSpc>
              <a:spcBef>
                <a:spcPts val="900"/>
              </a:spcBef>
              <a:spcAft>
                <a:spcPct val="0"/>
              </a:spcAft>
              <a:buSzPts val="3000"/>
              <a:buFont typeface="Trebuchet MS"/>
              <a:buNone/>
              <a:defRPr sz="1800" b="0">
                <a:solidFill>
                  <a:schemeClr val="lt2"/>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lvl="1"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4pPr>
            <a:lvl5pPr marL="1371600" lvl="4" indent="-137160" algn="ctr">
              <a:lnSpc>
                <a:spcPct val="100000"/>
              </a:lnSpc>
              <a:spcBef>
                <a:spcPts val="56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94" name="Google Shape;94;p49"/>
          <p:cNvSpPr/>
          <p:nvPr/>
        </p:nvSpPr>
        <p:spPr>
          <a:xfrm>
            <a:off x="168284" y="5767960"/>
            <a:ext cx="2762866" cy="248142"/>
          </a:xfrm>
          <a:prstGeom prst="rect">
            <a:avLst/>
          </a:prstGeom>
          <a:noFill/>
          <a:ln>
            <a:noFill/>
          </a:ln>
        </p:spPr>
        <p:txBody>
          <a:bodyPr spcFirstLastPara="1" wrap="square" lIns="54855" tIns="27420" rIns="54855" bIns="27420" anchor="b" anchorCtr="0">
            <a:noAutofit/>
          </a:bodyPr>
          <a:lstStyle/>
          <a:p>
            <a:pPr marL="0" marR="0" lvl="0" indent="0" algn="l" rtl="0">
              <a:lnSpc>
                <a:spcPct val="90000"/>
              </a:lnSpc>
              <a:spcBef>
                <a:spcPct val="0"/>
              </a:spcBef>
              <a:spcAft>
                <a:spcPct val="0"/>
              </a:spcAft>
              <a:buClr>
                <a:schemeClr val="dk2"/>
              </a:buClr>
              <a:buSzPts val="1200"/>
              <a:buFont typeface="Trebuchet MS"/>
              <a:buNone/>
            </a:pPr>
            <a:r>
              <a:rPr lang="en-US" altLang="zh-CN" sz="720" b="1" i="0" strike="noStrike" cap="none" spc="0" baseline="0" dirty="0">
                <a:solidFill>
                  <a:srgbClr val="000000"/>
                </a:solidFill>
                <a:effectLst/>
                <a:latin typeface="黑体" panose="02010609060101010101" pitchFamily="49" charset="-122"/>
                <a:ea typeface="黑体" panose="02010609060101010101" pitchFamily="49" charset="-122"/>
                <a:cs typeface="SimSun"/>
              </a:rPr>
              <a:t>NVIDIA </a:t>
            </a:r>
            <a:r>
              <a:rPr lang="zh-CN" altLang="en-US" sz="720" b="1" i="0" strike="noStrike" cap="none" spc="0" baseline="0" dirty="0">
                <a:solidFill>
                  <a:srgbClr val="000000"/>
                </a:solidFill>
                <a:effectLst/>
                <a:latin typeface="黑体" panose="02010609060101010101" pitchFamily="49" charset="-122"/>
                <a:ea typeface="黑体" panose="02010609060101010101" pitchFamily="49" charset="-122"/>
                <a:cs typeface="SimSun"/>
              </a:rPr>
              <a:t>机密。请勿分发。</a:t>
            </a:r>
            <a:endParaRPr sz="840" b="0" i="0" u="none" strike="noStrike" cap="none" dirty="0">
              <a:solidFill>
                <a:srgbClr val="000000"/>
              </a:solidFill>
              <a:latin typeface="DINPro-Regular" panose="02000503030000020004" pitchFamily="2" charset="0"/>
              <a:ea typeface="Arial"/>
              <a:cs typeface="Arial"/>
              <a:sym typeface="Arial"/>
            </a:endParaRPr>
          </a:p>
        </p:txBody>
      </p:sp>
    </p:spTree>
    <p:extLst>
      <p:ext uri="{BB962C8B-B14F-4D97-AF65-F5344CB8AC3E}">
        <p14:creationId xmlns:p14="http://schemas.microsoft.com/office/powerpoint/2010/main" val="43203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0"/>
        <p:cNvGrpSpPr/>
        <p:nvPr/>
      </p:nvGrpSpPr>
      <p:grpSpPr>
        <a:xfrm>
          <a:off x="0" y="0"/>
          <a:ext cx="0" cy="0"/>
          <a:chOff x="0" y="0"/>
          <a:chExt cx="0" cy="0"/>
        </a:xfrm>
      </p:grpSpPr>
      <p:sp>
        <p:nvSpPr>
          <p:cNvPr id="81" name="Google Shape;81;p3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82" name="Google Shape;82;p33"/>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ct val="0"/>
              </a:spcBef>
              <a:spcAft>
                <a:spcPct val="0"/>
              </a:spcAft>
              <a:buSzPts val="1400"/>
              <a:buNone/>
              <a:defRPr sz="320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0"/>
          <p:cNvSpPr/>
          <p:nvPr/>
        </p:nvSpPr>
        <p:spPr>
          <a:xfrm>
            <a:off x="0" y="0"/>
            <a:ext cx="10972801" cy="6172200"/>
          </a:xfrm>
          <a:prstGeom prst="rect">
            <a:avLst/>
          </a:prstGeom>
          <a:solidFill>
            <a:schemeClr val="lt1"/>
          </a:solidFill>
          <a:ln>
            <a:noFill/>
          </a:ln>
        </p:spPr>
        <p:txBody>
          <a:bodyPr spcFirstLastPara="1" wrap="square" lIns="54855" tIns="27420" rIns="54855" bIns="2742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97" name="Google Shape;97;p50"/>
          <p:cNvSpPr txBox="1">
            <a:spLocks noGrp="1"/>
          </p:cNvSpPr>
          <p:nvPr>
            <p:ph type="title"/>
          </p:nvPr>
        </p:nvSpPr>
        <p:spPr>
          <a:xfrm>
            <a:off x="498348" y="521209"/>
            <a:ext cx="9976105"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sz="2880">
                <a:solidFill>
                  <a:schemeClr val="dk2"/>
                </a:solidFill>
                <a:latin typeface="DINPro-Regular" panose="02000503030000020004" pitchFamily="2" charset="0"/>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98" name="Google Shape;98;p5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DINPro-Regular" panose="02000503030000020004" pitchFamily="2" charset="0"/>
                <a:ea typeface="Trebuchet MS"/>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DINPro-Regular" panose="02000503030000020004" pitchFamily="2" charset="0"/>
                <a:ea typeface="Trebuchet MS"/>
                <a:cs typeface="Trebuchet MS"/>
                <a:sym typeface="Trebuchet MS"/>
              </a:rPr>
              <a:t> </a:t>
            </a:r>
            <a:endParaRPr sz="720" b="0" i="0" u="none" strike="noStrike" cap="none" dirty="0">
              <a:solidFill>
                <a:schemeClr val="accent5"/>
              </a:solidFill>
              <a:latin typeface="DINPro-Regular" panose="02000503030000020004" pitchFamily="2" charset="0"/>
              <a:ea typeface="Trebuchet MS"/>
              <a:cs typeface="Trebuchet MS"/>
              <a:sym typeface="Trebuchet MS"/>
            </a:endParaRPr>
          </a:p>
        </p:txBody>
      </p:sp>
      <p:pic>
        <p:nvPicPr>
          <p:cNvPr id="99" name="Google Shape;99;p50"/>
          <p:cNvPicPr preferRelativeResize="0"/>
          <p:nvPr/>
        </p:nvPicPr>
        <p:blipFill>
          <a:blip r:embed="rId2">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399240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0"/>
        <p:cNvGrpSpPr/>
        <p:nvPr/>
      </p:nvGrpSpPr>
      <p:grpSpPr>
        <a:xfrm>
          <a:off x="0" y="0"/>
          <a:ext cx="0" cy="0"/>
          <a:chOff x="0" y="0"/>
          <a:chExt cx="0" cy="0"/>
        </a:xfrm>
      </p:grpSpPr>
      <p:pic>
        <p:nvPicPr>
          <p:cNvPr id="101" name="Google Shape;101;p51" descr="A close up of an object&#10;&#10;Description automatically generated"/>
          <p:cNvPicPr preferRelativeResize="0"/>
          <p:nvPr/>
        </p:nvPicPr>
        <p:blipFill>
          <a:blip r:embed="rId2">
            <a:alphaModFix/>
          </a:blip>
          <a:srcRect l="21972" t="57574" r="35602"/>
          <a:stretch>
            <a:fillRect/>
          </a:stretch>
        </p:blipFill>
        <p:spPr>
          <a:xfrm>
            <a:off x="0" y="0"/>
            <a:ext cx="10972800" cy="6172200"/>
          </a:xfrm>
          <a:prstGeom prst="rect">
            <a:avLst/>
          </a:prstGeom>
          <a:noFill/>
          <a:ln>
            <a:noFill/>
          </a:ln>
        </p:spPr>
      </p:pic>
    </p:spTree>
    <p:extLst>
      <p:ext uri="{BB962C8B-B14F-4D97-AF65-F5344CB8AC3E}">
        <p14:creationId xmlns:p14="http://schemas.microsoft.com/office/powerpoint/2010/main" val="108840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02"/>
        <p:cNvGrpSpPr/>
        <p:nvPr/>
      </p:nvGrpSpPr>
      <p:grpSpPr>
        <a:xfrm>
          <a:off x="0" y="0"/>
          <a:ext cx="0" cy="0"/>
          <a:chOff x="0" y="0"/>
          <a:chExt cx="0" cy="0"/>
        </a:xfrm>
      </p:grpSpPr>
      <p:sp>
        <p:nvSpPr>
          <p:cNvPr id="103" name="Google Shape;103;p54"/>
          <p:cNvSpPr txBox="1">
            <a:spLocks noGrp="1"/>
          </p:cNvSpPr>
          <p:nvPr>
            <p:ph type="title"/>
          </p:nvPr>
        </p:nvSpPr>
        <p:spPr>
          <a:xfrm>
            <a:off x="519233" y="1798591"/>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2880" cap="none">
                <a:solidFill>
                  <a:schemeClr val="dk2"/>
                </a:solidFill>
                <a:latin typeface="DINPro-Regular" panose="02000503030000020004" pitchFamily="2" charset="0"/>
                <a:ea typeface="DINPro-Regular" panose="02000503030000020004" pitchFamily="2" charset="0"/>
                <a:cs typeface="Courier New"/>
                <a:sym typeface="Courier New"/>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104" name="Google Shape;104;p54"/>
          <p:cNvSpPr txBox="1">
            <a:spLocks noGrp="1"/>
          </p:cNvSpPr>
          <p:nvPr>
            <p:ph type="body" idx="1"/>
          </p:nvPr>
        </p:nvSpPr>
        <p:spPr>
          <a:xfrm>
            <a:off x="519232" y="3071579"/>
            <a:ext cx="4192841" cy="2517089"/>
          </a:xfrm>
          <a:prstGeom prst="rect">
            <a:avLst/>
          </a:prstGeom>
          <a:noFill/>
          <a:ln>
            <a:noFill/>
          </a:ln>
        </p:spPr>
        <p:txBody>
          <a:bodyPr spcFirstLastPara="1" wrap="square" lIns="91425" tIns="45700" rIns="91425" bIns="45700" anchor="t" anchorCtr="0">
            <a:noAutofit/>
          </a:bodyPr>
          <a:lstStyle>
            <a:lvl1pPr marL="274320" lvl="0" indent="-137160" algn="l">
              <a:lnSpc>
                <a:spcPct val="90000"/>
              </a:lnSpc>
              <a:spcBef>
                <a:spcPts val="500"/>
              </a:spcBef>
              <a:spcAft>
                <a:spcPct val="0"/>
              </a:spcAft>
              <a:buClr>
                <a:schemeClr val="dk1"/>
              </a:buClr>
              <a:buSzPts val="2000"/>
              <a:buFont typeface="Trebuchet MS"/>
              <a:buNone/>
              <a:defRPr sz="1200">
                <a:solidFill>
                  <a:schemeClr val="accent4"/>
                </a:solidFill>
                <a:latin typeface="DINPro-Regular" panose="02000503030000020004" pitchFamily="2" charset="0"/>
              </a:defRPr>
            </a:lvl1pPr>
            <a:lvl2pPr marL="548640" lvl="1" indent="-137160" algn="l">
              <a:lnSpc>
                <a:spcPct val="90000"/>
              </a:lnSpc>
              <a:spcBef>
                <a:spcPts val="500"/>
              </a:spcBef>
              <a:spcAft>
                <a:spcPct val="0"/>
              </a:spcAft>
              <a:buClr>
                <a:schemeClr val="dk1"/>
              </a:buClr>
              <a:buSzPts val="1800"/>
              <a:buFont typeface="Trebuchet MS"/>
              <a:buNone/>
              <a:defRPr sz="1080">
                <a:solidFill>
                  <a:schemeClr val="accent4"/>
                </a:solidFill>
              </a:defRPr>
            </a:lvl2pPr>
            <a:lvl3pPr marL="822960" lvl="2" indent="-137160" algn="l">
              <a:lnSpc>
                <a:spcPct val="90000"/>
              </a:lnSpc>
              <a:spcBef>
                <a:spcPts val="500"/>
              </a:spcBef>
              <a:spcAft>
                <a:spcPct val="0"/>
              </a:spcAft>
              <a:buClr>
                <a:schemeClr val="dk1"/>
              </a:buClr>
              <a:buSzPts val="1600"/>
              <a:buFont typeface="Trebuchet MS"/>
              <a:buNone/>
              <a:defRPr sz="960">
                <a:solidFill>
                  <a:schemeClr val="accent4"/>
                </a:solidFill>
              </a:defRPr>
            </a:lvl3pPr>
            <a:lvl4pPr marL="1097280" lvl="3" indent="-251460" algn="l">
              <a:lnSpc>
                <a:spcPct val="100000"/>
              </a:lnSpc>
              <a:spcBef>
                <a:spcPts val="500"/>
              </a:spcBef>
              <a:spcAft>
                <a:spcPct val="0"/>
              </a:spcAft>
              <a:buClr>
                <a:schemeClr val="dk1"/>
              </a:buClr>
              <a:buSzPts val="3000"/>
              <a:buFont typeface="Noto Sans Symbols"/>
              <a:buChar char="▪"/>
              <a:defRPr sz="1800">
                <a:solidFill>
                  <a:schemeClr val="lt1"/>
                </a:solidFill>
              </a:defRPr>
            </a:lvl4pPr>
            <a:lvl5pPr marL="1371600" lvl="4" indent="-264147" algn="l">
              <a:lnSpc>
                <a:spcPct val="100000"/>
              </a:lnSpc>
              <a:spcBef>
                <a:spcPts val="400"/>
              </a:spcBef>
              <a:spcAft>
                <a:spcPct val="0"/>
              </a:spcAft>
              <a:buClr>
                <a:schemeClr val="dk1"/>
              </a:buClr>
              <a:buSzPts val="3333"/>
              <a:buFont typeface="Noto Sans Symbols"/>
              <a:buChar char="▪"/>
              <a:defRPr>
                <a:solidFill>
                  <a:schemeClr val="lt1"/>
                </a:solidFill>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105" name="Google Shape;105;p54"/>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noAutofit/>
          </a:bodyPr>
          <a:lstStyle>
            <a:lvl1pPr marL="274320" lvl="0" indent="-137160" algn="l">
              <a:lnSpc>
                <a:spcPct val="90000"/>
              </a:lnSpc>
              <a:spcBef>
                <a:spcPts val="900"/>
              </a:spcBef>
              <a:spcAft>
                <a:spcPct val="0"/>
              </a:spcAft>
              <a:buSzPts val="3000"/>
              <a:buFont typeface="Courier New"/>
              <a:buNone/>
              <a:defRPr sz="1800" b="0">
                <a:solidFill>
                  <a:schemeClr val="lt2"/>
                </a:solidFill>
                <a:latin typeface="DINPro-Regular" panose="02000503030000020004" pitchFamily="2" charset="0"/>
                <a:ea typeface="DINPro-Regular" panose="02000503030000020004" pitchFamily="2" charset="0"/>
                <a:cs typeface="Courier New"/>
                <a:sym typeface="Courier New"/>
              </a:defRPr>
            </a:lvl1pPr>
            <a:lvl2pPr marL="548640" lvl="1"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4pPr>
            <a:lvl5pPr marL="1371600" lvl="4" indent="-137160" algn="ctr">
              <a:lnSpc>
                <a:spcPct val="100000"/>
              </a:lnSpc>
              <a:spcBef>
                <a:spcPts val="56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
        <p:nvSpPr>
          <p:cNvPr id="106" name="Google Shape;106;p54"/>
          <p:cNvSpPr/>
          <p:nvPr/>
        </p:nvSpPr>
        <p:spPr>
          <a:xfrm>
            <a:off x="9636012" y="5699916"/>
            <a:ext cx="1336788" cy="472285"/>
          </a:xfrm>
          <a:prstGeom prst="rect">
            <a:avLst/>
          </a:prstGeom>
          <a:solidFill>
            <a:schemeClr val="lt1"/>
          </a:solidFill>
          <a:ln>
            <a:noFill/>
          </a:ln>
        </p:spPr>
        <p:txBody>
          <a:bodyPr spcFirstLastPara="1" wrap="square" lIns="54855" tIns="27420" rIns="54855" bIns="2742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07" name="Google Shape;107;p54"/>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DINPro-Regular" panose="02000503030000020004" pitchFamily="2" charset="0"/>
                <a:ea typeface="Trebuchet MS"/>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DINPro-Regular" panose="02000503030000020004" pitchFamily="2" charset="0"/>
                <a:ea typeface="Trebuchet MS"/>
                <a:cs typeface="Trebuchet MS"/>
                <a:sym typeface="Trebuchet MS"/>
              </a:rPr>
              <a:t> </a:t>
            </a:r>
            <a:endParaRPr sz="720" b="0" i="0" u="none" strike="noStrike" cap="none" dirty="0">
              <a:solidFill>
                <a:schemeClr val="accent5"/>
              </a:solidFill>
              <a:latin typeface="DINPro-Regular" panose="02000503030000020004" pitchFamily="2" charset="0"/>
              <a:ea typeface="Trebuchet MS"/>
              <a:cs typeface="Trebuchet MS"/>
              <a:sym typeface="Trebuchet MS"/>
            </a:endParaRPr>
          </a:p>
        </p:txBody>
      </p:sp>
      <p:pic>
        <p:nvPicPr>
          <p:cNvPr id="108" name="Google Shape;108;p54"/>
          <p:cNvPicPr preferRelativeResize="0"/>
          <p:nvPr/>
        </p:nvPicPr>
        <p:blipFill>
          <a:blip r:embed="rId2">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11635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09"/>
        <p:cNvGrpSpPr/>
        <p:nvPr/>
      </p:nvGrpSpPr>
      <p:grpSpPr>
        <a:xfrm>
          <a:off x="0" y="0"/>
          <a:ext cx="0" cy="0"/>
          <a:chOff x="0" y="0"/>
          <a:chExt cx="0" cy="0"/>
        </a:xfrm>
      </p:grpSpPr>
      <p:sp>
        <p:nvSpPr>
          <p:cNvPr id="110" name="Google Shape;110;p55"/>
          <p:cNvSpPr/>
          <p:nvPr/>
        </p:nvSpPr>
        <p:spPr>
          <a:xfrm>
            <a:off x="9859925" y="5721963"/>
            <a:ext cx="1006548" cy="317330"/>
          </a:xfrm>
          <a:prstGeom prst="rect">
            <a:avLst/>
          </a:prstGeom>
          <a:solidFill>
            <a:schemeClr val="lt1"/>
          </a:solidFill>
          <a:ln>
            <a:noFill/>
          </a:ln>
        </p:spPr>
        <p:txBody>
          <a:bodyPr spcFirstLastPara="1" wrap="square" lIns="54855" tIns="27420" rIns="54855" bIns="2742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11" name="Google Shape;111;p55"/>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DINPro-Regular" panose="02000503030000020004" pitchFamily="2" charset="0"/>
                <a:ea typeface="Trebuchet MS"/>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DINPro-Regular" panose="02000503030000020004" pitchFamily="2" charset="0"/>
                <a:ea typeface="Trebuchet MS"/>
                <a:cs typeface="Trebuchet MS"/>
                <a:sym typeface="Trebuchet MS"/>
              </a:rPr>
              <a:t> </a:t>
            </a:r>
            <a:endParaRPr sz="720" b="0" i="0" u="none" strike="noStrike" cap="none" dirty="0">
              <a:solidFill>
                <a:schemeClr val="accent5"/>
              </a:solidFill>
              <a:latin typeface="DINPro-Regular" panose="02000503030000020004" pitchFamily="2" charset="0"/>
              <a:ea typeface="Trebuchet MS"/>
              <a:cs typeface="Trebuchet MS"/>
              <a:sym typeface="Trebuchet MS"/>
            </a:endParaRPr>
          </a:p>
        </p:txBody>
      </p:sp>
      <p:pic>
        <p:nvPicPr>
          <p:cNvPr id="112" name="Google Shape;112;p55"/>
          <p:cNvPicPr preferRelativeResize="0"/>
          <p:nvPr/>
        </p:nvPicPr>
        <p:blipFill>
          <a:blip r:embed="rId2">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262231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13"/>
        <p:cNvGrpSpPr/>
        <p:nvPr/>
      </p:nvGrpSpPr>
      <p:grpSpPr>
        <a:xfrm>
          <a:off x="0" y="0"/>
          <a:ext cx="0" cy="0"/>
          <a:chOff x="0" y="0"/>
          <a:chExt cx="0" cy="0"/>
        </a:xfrm>
      </p:grpSpPr>
      <p:grpSp>
        <p:nvGrpSpPr>
          <p:cNvPr id="114" name="Google Shape;114;p56"/>
          <p:cNvGrpSpPr/>
          <p:nvPr/>
        </p:nvGrpSpPr>
        <p:grpSpPr>
          <a:xfrm>
            <a:off x="-1327307" y="-404865"/>
            <a:ext cx="13626669" cy="6983326"/>
            <a:chOff x="-1327308" y="-404866"/>
            <a:chExt cx="13626669" cy="6983326"/>
          </a:xfrm>
        </p:grpSpPr>
        <p:sp>
          <p:nvSpPr>
            <p:cNvPr id="115" name="Google Shape;115;p56"/>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16" name="Google Shape;116;p56"/>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17" name="Google Shape;117;p56"/>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18" name="Google Shape;118;p56"/>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19" name="Google Shape;119;p56"/>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0" name="Google Shape;120;p56"/>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1" name="Google Shape;121;p56"/>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2" name="Google Shape;122;p56"/>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3" name="Google Shape;123;p56"/>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4" name="Google Shape;124;p56"/>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5" name="Google Shape;125;p56"/>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6" name="Google Shape;126;p56"/>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7" name="Google Shape;127;p56"/>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8" name="Google Shape;128;p56"/>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29" name="Google Shape;129;p56"/>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0" name="Google Shape;130;p56"/>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1" name="Google Shape;131;p56"/>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2" name="Google Shape;132;p56"/>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3" name="Google Shape;133;p56"/>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4" name="Google Shape;134;p56"/>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5" name="Google Shape;135;p56"/>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6" name="Google Shape;136;p56"/>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7" name="Google Shape;137;p56"/>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8" name="Google Shape;138;p56"/>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39" name="Google Shape;139;p56"/>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0" name="Google Shape;140;p56"/>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1" name="Google Shape;141;p56"/>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2" name="Google Shape;142;p56"/>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3" name="Google Shape;143;p56"/>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4" name="Google Shape;144;p56"/>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5" name="Google Shape;145;p56"/>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6" name="Google Shape;146;p56"/>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7" name="Google Shape;147;p56"/>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8" name="Google Shape;148;p56"/>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49" name="Google Shape;149;p56"/>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0" name="Google Shape;150;p56"/>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1" name="Google Shape;151;p56"/>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2" name="Google Shape;152;p56"/>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3" name="Google Shape;153;p56"/>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4" name="Google Shape;154;p56"/>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5" name="Google Shape;155;p56"/>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6" name="Google Shape;156;p56"/>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7" name="Google Shape;157;p56"/>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8" name="Google Shape;158;p56"/>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59" name="Google Shape;159;p56"/>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0" name="Google Shape;160;p56"/>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1" name="Google Shape;161;p56"/>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2" name="Google Shape;162;p56"/>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3" name="Google Shape;163;p56"/>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4" name="Google Shape;164;p56"/>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5" name="Google Shape;165;p56"/>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6" name="Google Shape;166;p56"/>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7" name="Google Shape;167;p56"/>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8" name="Google Shape;168;p56"/>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69" name="Google Shape;169;p56"/>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0" name="Google Shape;170;p56"/>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1" name="Google Shape;171;p56"/>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2" name="Google Shape;172;p56"/>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3" name="Google Shape;173;p56"/>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4" name="Google Shape;174;p56"/>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5" name="Google Shape;175;p56"/>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6" name="Google Shape;176;p56"/>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7" name="Google Shape;177;p56"/>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8" name="Google Shape;178;p56"/>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79" name="Google Shape;179;p56"/>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0" name="Google Shape;180;p56"/>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1" name="Google Shape;181;p56"/>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2" name="Google Shape;182;p56"/>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3" name="Google Shape;183;p56"/>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4" name="Google Shape;184;p56"/>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5" name="Google Shape;185;p56"/>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6" name="Google Shape;186;p56"/>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7" name="Google Shape;187;p56"/>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8" name="Google Shape;188;p56"/>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89" name="Google Shape;189;p56"/>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0" name="Google Shape;190;p56"/>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1" name="Google Shape;191;p56"/>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2" name="Google Shape;192;p56"/>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3" name="Google Shape;193;p56"/>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4" name="Google Shape;194;p56"/>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5" name="Google Shape;195;p56"/>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6" name="Google Shape;196;p56"/>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7" name="Google Shape;197;p56"/>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8" name="Google Shape;198;p56"/>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199" name="Google Shape;199;p56"/>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0" name="Google Shape;200;p56"/>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1" name="Google Shape;201;p56"/>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2" name="Google Shape;202;p56"/>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3" name="Google Shape;203;p56"/>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4" name="Google Shape;204;p56"/>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5" name="Google Shape;205;p56"/>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6" name="Google Shape;206;p56"/>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7" name="Google Shape;207;p56"/>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8" name="Google Shape;208;p56"/>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09" name="Google Shape;209;p56"/>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0" name="Google Shape;210;p56"/>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1" name="Google Shape;211;p56"/>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2" name="Google Shape;212;p56"/>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3" name="Google Shape;213;p56"/>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4" name="Google Shape;214;p56"/>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5" name="Google Shape;215;p56"/>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6" name="Google Shape;216;p56"/>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7" name="Google Shape;217;p56"/>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8" name="Google Shape;218;p56"/>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19" name="Google Shape;219;p56"/>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0" name="Google Shape;220;p56"/>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1" name="Google Shape;221;p56"/>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2" name="Google Shape;222;p56"/>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3" name="Google Shape;223;p56"/>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4" name="Google Shape;224;p56"/>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5" name="Google Shape;225;p56"/>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6" name="Google Shape;226;p56"/>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7" name="Google Shape;227;p56"/>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8" name="Google Shape;228;p56"/>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29" name="Google Shape;229;p56"/>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0" name="Google Shape;230;p56"/>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1" name="Google Shape;231;p56"/>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2" name="Google Shape;232;p56"/>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3" name="Google Shape;233;p56"/>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4" name="Google Shape;234;p56"/>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5" name="Google Shape;235;p56"/>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6" name="Google Shape;236;p56"/>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7" name="Google Shape;237;p56"/>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8" name="Google Shape;238;p56"/>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39" name="Google Shape;239;p56"/>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0" name="Google Shape;240;p56"/>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1" name="Google Shape;241;p56"/>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2" name="Google Shape;242;p56"/>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3" name="Google Shape;243;p56"/>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4" name="Google Shape;244;p56"/>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5" name="Google Shape;245;p56"/>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6" name="Google Shape;246;p56"/>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7" name="Google Shape;247;p56"/>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8" name="Google Shape;248;p56"/>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49" name="Google Shape;249;p56"/>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0" name="Google Shape;250;p56"/>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1" name="Google Shape;251;p56"/>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2" name="Google Shape;252;p56"/>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3" name="Google Shape;253;p56"/>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4" name="Google Shape;254;p56"/>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5" name="Google Shape;255;p56"/>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6" name="Google Shape;256;p56"/>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7" name="Google Shape;257;p56"/>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8" name="Google Shape;258;p56"/>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59" name="Google Shape;259;p56"/>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0" name="Google Shape;260;p56"/>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1" name="Google Shape;261;p56"/>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2" name="Google Shape;262;p56"/>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3" name="Google Shape;263;p56"/>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4" name="Google Shape;264;p56"/>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5" name="Google Shape;265;p56"/>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6" name="Google Shape;266;p56"/>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7" name="Google Shape;267;p56"/>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8" name="Google Shape;268;p56"/>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69" name="Google Shape;269;p56"/>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0" name="Google Shape;270;p56"/>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1" name="Google Shape;271;p56"/>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2" name="Google Shape;272;p56"/>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3" name="Google Shape;273;p56"/>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4" name="Google Shape;274;p56"/>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5" name="Google Shape;275;p56"/>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6" name="Google Shape;276;p56"/>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7" name="Google Shape;277;p56"/>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8" name="Google Shape;278;p56"/>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79" name="Google Shape;279;p56"/>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0" name="Google Shape;280;p56"/>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1" name="Google Shape;281;p56"/>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2" name="Google Shape;282;p56"/>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3" name="Google Shape;283;p56"/>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4" name="Google Shape;284;p56"/>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5" name="Google Shape;285;p56"/>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6" name="Google Shape;286;p56"/>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7" name="Google Shape;287;p56"/>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8" name="Google Shape;288;p56"/>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89" name="Google Shape;289;p56"/>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0" name="Google Shape;290;p56"/>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1" name="Google Shape;291;p56"/>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2" name="Google Shape;292;p56"/>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3" name="Google Shape;293;p56"/>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4" name="Google Shape;294;p56"/>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5" name="Google Shape;295;p56"/>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6" name="Google Shape;296;p56"/>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7" name="Google Shape;297;p56"/>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8" name="Google Shape;298;p56"/>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299" name="Google Shape;299;p56"/>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0" name="Google Shape;300;p56"/>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1" name="Google Shape;301;p56"/>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2" name="Google Shape;302;p56"/>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3" name="Google Shape;303;p56"/>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4" name="Google Shape;304;p56"/>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5" name="Google Shape;305;p56"/>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6" name="Google Shape;306;p56"/>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7" name="Google Shape;307;p56"/>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8" name="Google Shape;308;p56"/>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09" name="Google Shape;309;p56"/>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0" name="Google Shape;310;p56"/>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1" name="Google Shape;311;p56"/>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2" name="Google Shape;312;p56"/>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3" name="Google Shape;313;p56"/>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4" name="Google Shape;314;p56"/>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5" name="Google Shape;315;p56"/>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6" name="Google Shape;316;p56"/>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7" name="Google Shape;317;p56"/>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8" name="Google Shape;318;p56"/>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19" name="Google Shape;319;p56"/>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0" name="Google Shape;320;p56"/>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1" name="Google Shape;321;p56"/>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2" name="Google Shape;322;p56"/>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3" name="Google Shape;323;p56"/>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4" name="Google Shape;324;p56"/>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5" name="Google Shape;325;p56"/>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6" name="Google Shape;326;p56"/>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7" name="Google Shape;327;p56"/>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8" name="Google Shape;328;p56"/>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29" name="Google Shape;329;p56"/>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0" name="Google Shape;330;p56"/>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1" name="Google Shape;331;p56"/>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2" name="Google Shape;332;p56"/>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3" name="Google Shape;333;p56"/>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4" name="Google Shape;334;p56"/>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5" name="Google Shape;335;p56"/>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6" name="Google Shape;336;p56"/>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7" name="Google Shape;337;p56"/>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8" name="Google Shape;338;p56"/>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39" name="Google Shape;339;p56"/>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0" name="Google Shape;340;p56"/>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1" name="Google Shape;341;p56"/>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2" name="Google Shape;342;p56"/>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3" name="Google Shape;343;p56"/>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4" name="Google Shape;344;p56"/>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5" name="Google Shape;345;p56"/>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6" name="Google Shape;346;p56"/>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7" name="Google Shape;347;p56"/>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8" name="Google Shape;348;p56"/>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49" name="Google Shape;349;p56"/>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0" name="Google Shape;350;p56"/>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1" name="Google Shape;351;p56"/>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2" name="Google Shape;352;p56"/>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3" name="Google Shape;353;p56"/>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4" name="Google Shape;354;p56"/>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5" name="Google Shape;355;p56"/>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6" name="Google Shape;356;p56"/>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7" name="Google Shape;357;p56"/>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8" name="Google Shape;358;p56"/>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59" name="Google Shape;359;p56"/>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0" name="Google Shape;360;p56"/>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1" name="Google Shape;361;p56"/>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2" name="Google Shape;362;p56"/>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3" name="Google Shape;363;p56"/>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4" name="Google Shape;364;p56"/>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5" name="Google Shape;365;p56"/>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6" name="Google Shape;366;p56"/>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7" name="Google Shape;367;p56"/>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8" name="Google Shape;368;p56"/>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69" name="Google Shape;369;p56"/>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0" name="Google Shape;370;p56"/>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1" name="Google Shape;371;p56"/>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2" name="Google Shape;372;p56"/>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grpSp>
          <p:nvGrpSpPr>
            <p:cNvPr id="373" name="Google Shape;373;p56"/>
            <p:cNvGrpSpPr/>
            <p:nvPr/>
          </p:nvGrpSpPr>
          <p:grpSpPr>
            <a:xfrm>
              <a:off x="-664463" y="1060450"/>
              <a:ext cx="2884436" cy="4051302"/>
              <a:chOff x="-831850" y="581026"/>
              <a:chExt cx="3567113" cy="5010150"/>
            </a:xfrm>
          </p:grpSpPr>
          <p:sp>
            <p:nvSpPr>
              <p:cNvPr id="374" name="Google Shape;374;p56"/>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5" name="Google Shape;375;p56"/>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6" name="Google Shape;376;p56"/>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grpSp>
        <p:sp>
          <p:nvSpPr>
            <p:cNvPr id="377" name="Google Shape;377;p56"/>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8" name="Google Shape;378;p56"/>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79" name="Google Shape;379;p56"/>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80" name="Google Shape;380;p56"/>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grpSp>
      <p:sp>
        <p:nvSpPr>
          <p:cNvPr id="381" name="Google Shape;381;p56"/>
          <p:cNvSpPr txBox="1">
            <a:spLocks noGrp="1"/>
          </p:cNvSpPr>
          <p:nvPr>
            <p:ph type="title"/>
          </p:nvPr>
        </p:nvSpPr>
        <p:spPr>
          <a:xfrm>
            <a:off x="2862072" y="3767329"/>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2880">
                <a:solidFill>
                  <a:schemeClr val="lt1"/>
                </a:solidFill>
                <a:latin typeface="DINPro-Regular" panose="02000503030000020004" pitchFamily="2" charset="0"/>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382" name="Google Shape;382;p56"/>
          <p:cNvSpPr txBox="1">
            <a:spLocks noGrp="1"/>
          </p:cNvSpPr>
          <p:nvPr>
            <p:ph type="body" idx="1"/>
          </p:nvPr>
        </p:nvSpPr>
        <p:spPr>
          <a:xfrm>
            <a:off x="2862072" y="4361689"/>
            <a:ext cx="7461504" cy="525463"/>
          </a:xfrm>
          <a:prstGeom prst="rect">
            <a:avLst/>
          </a:prstGeom>
          <a:noFill/>
          <a:ln>
            <a:noFill/>
          </a:ln>
        </p:spPr>
        <p:txBody>
          <a:bodyPr spcFirstLastPara="1" wrap="square" lIns="91425" tIns="45700" rIns="91425" bIns="45700" anchor="t" anchorCtr="0">
            <a:noAutofit/>
          </a:bodyPr>
          <a:lstStyle>
            <a:lvl1pPr marL="274320" lvl="0" indent="-137160" algn="l">
              <a:lnSpc>
                <a:spcPct val="90000"/>
              </a:lnSpc>
              <a:spcBef>
                <a:spcPts val="900"/>
              </a:spcBef>
              <a:spcAft>
                <a:spcPct val="0"/>
              </a:spcAft>
              <a:buSzPts val="4000"/>
              <a:buFont typeface="Trebuchet MS"/>
              <a:buNone/>
              <a:defRPr sz="2400" b="0">
                <a:solidFill>
                  <a:schemeClr val="lt1"/>
                </a:solidFill>
                <a:latin typeface="DINPro-Regular" panose="02000503030000020004" pitchFamily="2" charset="0"/>
                <a:ea typeface="DINPro-Regular" panose="02000503030000020004" pitchFamily="2" charset="0"/>
                <a:cs typeface="DINPro-Regular" panose="02000503030000020004" pitchFamily="2" charset="0"/>
                <a:sym typeface="Trebuchet MS"/>
              </a:defRPr>
            </a:lvl1pPr>
            <a:lvl2pPr marL="548640" lvl="1"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2pPr>
            <a:lvl3pPr marL="822960" lvl="2" indent="-137160" algn="ctr">
              <a:lnSpc>
                <a:spcPct val="90000"/>
              </a:lnSpc>
              <a:spcBef>
                <a:spcPts val="900"/>
              </a:spcBef>
              <a:spcAft>
                <a:spcPct val="0"/>
              </a:spcAft>
              <a:buSzPts val="4667"/>
              <a:buFont typeface="Trebuchet MS"/>
              <a:buNone/>
              <a:defRPr sz="2800">
                <a:solidFill>
                  <a:schemeClr val="lt2"/>
                </a:solidFill>
                <a:latin typeface="Trebuchet MS"/>
                <a:ea typeface="Trebuchet MS"/>
                <a:cs typeface="Trebuchet MS"/>
                <a:sym typeface="Trebuchet MS"/>
              </a:defRPr>
            </a:lvl3pPr>
            <a:lvl4pPr marL="1097280" lvl="3" indent="-137160" algn="ctr">
              <a:lnSpc>
                <a:spcPct val="100000"/>
              </a:lnSpc>
              <a:spcBef>
                <a:spcPts val="90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4pPr>
            <a:lvl5pPr marL="1371600" lvl="4" indent="-137160" algn="ctr">
              <a:lnSpc>
                <a:spcPct val="100000"/>
              </a:lnSpc>
              <a:spcBef>
                <a:spcPts val="560"/>
              </a:spcBef>
              <a:spcAft>
                <a:spcPct val="0"/>
              </a:spcAft>
              <a:buClr>
                <a:schemeClr val="lt2"/>
              </a:buClr>
              <a:buSzPts val="4667"/>
              <a:buFont typeface="Trebuchet MS"/>
              <a:buNone/>
              <a:defRPr sz="2800">
                <a:solidFill>
                  <a:schemeClr val="lt2"/>
                </a:solidFill>
                <a:latin typeface="Trebuchet MS"/>
                <a:ea typeface="Trebuchet MS"/>
                <a:cs typeface="Trebuchet MS"/>
                <a:sym typeface="Trebuchet MS"/>
              </a:defRPr>
            </a:lvl5pPr>
            <a:lvl6pPr marL="1645920" lvl="5" indent="-205740" algn="l">
              <a:lnSpc>
                <a:spcPct val="100000"/>
              </a:lnSpc>
              <a:spcBef>
                <a:spcPts val="216"/>
              </a:spcBef>
              <a:spcAft>
                <a:spcPct val="0"/>
              </a:spcAft>
              <a:buClr>
                <a:schemeClr val="dk2"/>
              </a:buClr>
              <a:buSzPts val="1800"/>
              <a:buChar char="»"/>
              <a:defRPr/>
            </a:lvl6pPr>
            <a:lvl7pPr marL="1920240" lvl="6" indent="-205740" algn="l">
              <a:lnSpc>
                <a:spcPct val="100000"/>
              </a:lnSpc>
              <a:spcBef>
                <a:spcPts val="216"/>
              </a:spcBef>
              <a:spcAft>
                <a:spcPct val="0"/>
              </a:spcAft>
              <a:buClr>
                <a:schemeClr val="dk2"/>
              </a:buClr>
              <a:buSzPts val="1800"/>
              <a:buChar char="»"/>
              <a:defRPr/>
            </a:lvl7pPr>
            <a:lvl8pPr marL="2194560" lvl="7" indent="-205740" algn="l">
              <a:lnSpc>
                <a:spcPct val="100000"/>
              </a:lnSpc>
              <a:spcBef>
                <a:spcPts val="216"/>
              </a:spcBef>
              <a:spcAft>
                <a:spcPct val="0"/>
              </a:spcAft>
              <a:buClr>
                <a:schemeClr val="dk2"/>
              </a:buClr>
              <a:buSzPts val="1800"/>
              <a:buChar char="»"/>
              <a:defRPr/>
            </a:lvl8pPr>
            <a:lvl9pPr marL="2468880" lvl="8" indent="-205740" algn="l">
              <a:lnSpc>
                <a:spcPct val="100000"/>
              </a:lnSpc>
              <a:spcBef>
                <a:spcPts val="216"/>
              </a:spcBef>
              <a:spcAft>
                <a:spcPct val="0"/>
              </a:spcAft>
              <a:buClr>
                <a:schemeClr val="dk2"/>
              </a:buClr>
              <a:buSzPts val="1800"/>
              <a:buChar char="»"/>
              <a:defRPr/>
            </a:lvl9pPr>
          </a:lstStyle>
          <a:p>
            <a:endParaRPr dirty="0"/>
          </a:p>
        </p:txBody>
      </p:sp>
    </p:spTree>
    <p:extLst>
      <p:ext uri="{BB962C8B-B14F-4D97-AF65-F5344CB8AC3E}">
        <p14:creationId xmlns:p14="http://schemas.microsoft.com/office/powerpoint/2010/main" val="188726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DEMO Placeholder" type="titleOnly">
  <p:cSld name="DEMO Placeholder">
    <p:spTree>
      <p:nvGrpSpPr>
        <p:cNvPr id="1" name="Shape 383"/>
        <p:cNvGrpSpPr/>
        <p:nvPr/>
      </p:nvGrpSpPr>
      <p:grpSpPr>
        <a:xfrm>
          <a:off x="0" y="0"/>
          <a:ext cx="0" cy="0"/>
          <a:chOff x="0" y="0"/>
          <a:chExt cx="0" cy="0"/>
        </a:xfrm>
      </p:grpSpPr>
      <p:sp>
        <p:nvSpPr>
          <p:cNvPr id="384" name="Google Shape;384;p58"/>
          <p:cNvSpPr/>
          <p:nvPr/>
        </p:nvSpPr>
        <p:spPr>
          <a:xfrm>
            <a:off x="0" y="0"/>
            <a:ext cx="10972801" cy="6172200"/>
          </a:xfrm>
          <a:prstGeom prst="rect">
            <a:avLst/>
          </a:prstGeom>
          <a:solidFill>
            <a:schemeClr val="lt1"/>
          </a:solidFill>
          <a:ln>
            <a:noFill/>
          </a:ln>
        </p:spPr>
        <p:txBody>
          <a:bodyPr spcFirstLastPara="1" wrap="square" lIns="54855" tIns="27420" rIns="54855" bIns="27420" anchor="ctr" anchorCtr="0">
            <a:noAutofit/>
          </a:bodyPr>
          <a:lstStyle/>
          <a:p>
            <a:pPr marL="0" marR="0" lvl="0" indent="0" algn="ctr" rtl="0">
              <a:lnSpc>
                <a:spcPct val="100000"/>
              </a:lnSpc>
              <a:spcBef>
                <a:spcPct val="0"/>
              </a:spcBef>
              <a:spcAft>
                <a:spcPct val="0"/>
              </a:spcAft>
              <a:buClr>
                <a:srgbClr val="000000"/>
              </a:buClr>
              <a:buSzPts val="1800"/>
              <a:buFont typeface="Arial"/>
              <a:buNone/>
            </a:pPr>
            <a:endParaRPr sz="1080" b="0" i="0" u="none" strike="noStrike" cap="none" dirty="0">
              <a:solidFill>
                <a:schemeClr val="lt1"/>
              </a:solidFill>
              <a:latin typeface="DINPro-Regular" panose="02000503030000020004" pitchFamily="2" charset="0"/>
              <a:ea typeface="Arial"/>
              <a:cs typeface="Arial"/>
              <a:sym typeface="Arial"/>
            </a:endParaRPr>
          </a:p>
        </p:txBody>
      </p:sp>
      <p:sp>
        <p:nvSpPr>
          <p:cNvPr id="385" name="Google Shape;385;p58"/>
          <p:cNvSpPr txBox="1">
            <a:spLocks noGrp="1"/>
          </p:cNvSpPr>
          <p:nvPr>
            <p:ph type="title"/>
          </p:nvPr>
        </p:nvSpPr>
        <p:spPr>
          <a:xfrm>
            <a:off x="498348" y="5169474"/>
            <a:ext cx="9976105"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ct val="0"/>
              </a:spcBef>
              <a:spcAft>
                <a:spcPct val="0"/>
              </a:spcAft>
              <a:buSzPts val="1400"/>
              <a:buNone/>
              <a:defRPr sz="2880">
                <a:solidFill>
                  <a:schemeClr val="dk2"/>
                </a:solidFill>
                <a:latin typeface="DINPro-Regular" panose="02000503030000020004" pitchFamily="2" charset="0"/>
              </a:defRPr>
            </a:lvl1pPr>
            <a:lvl2pPr lvl="1" algn="l">
              <a:lnSpc>
                <a:spcPct val="100000"/>
              </a:lnSpc>
              <a:spcBef>
                <a:spcPct val="0"/>
              </a:spcBef>
              <a:spcAft>
                <a:spcPct val="0"/>
              </a:spcAft>
              <a:buSzPts val="1400"/>
              <a:buNone/>
              <a:defRPr/>
            </a:lvl2pPr>
            <a:lvl3pPr lvl="2" algn="l">
              <a:lnSpc>
                <a:spcPct val="100000"/>
              </a:lnSpc>
              <a:spcBef>
                <a:spcPct val="0"/>
              </a:spcBef>
              <a:spcAft>
                <a:spcPct val="0"/>
              </a:spcAft>
              <a:buSzPts val="1400"/>
              <a:buNone/>
              <a:defRPr/>
            </a:lvl3pPr>
            <a:lvl4pPr lvl="3" algn="l">
              <a:lnSpc>
                <a:spcPct val="100000"/>
              </a:lnSpc>
              <a:spcBef>
                <a:spcPct val="0"/>
              </a:spcBef>
              <a:spcAft>
                <a:spcPct val="0"/>
              </a:spcAft>
              <a:buSzPts val="1400"/>
              <a:buNone/>
              <a:defRPr/>
            </a:lvl4pPr>
            <a:lvl5pPr lvl="4" algn="l">
              <a:lnSpc>
                <a:spcPct val="100000"/>
              </a:lnSpc>
              <a:spcBef>
                <a:spcPct val="0"/>
              </a:spcBef>
              <a:spcAft>
                <a:spcPct val="0"/>
              </a:spcAft>
              <a:buSzPts val="1400"/>
              <a:buNone/>
              <a:defRPr/>
            </a:lvl5pPr>
            <a:lvl6pPr lvl="5" algn="l">
              <a:lnSpc>
                <a:spcPct val="100000"/>
              </a:lnSpc>
              <a:spcBef>
                <a:spcPct val="0"/>
              </a:spcBef>
              <a:spcAft>
                <a:spcPct val="0"/>
              </a:spcAft>
              <a:buSzPts val="1400"/>
              <a:buNone/>
              <a:defRPr/>
            </a:lvl6pPr>
            <a:lvl7pPr lvl="6" algn="l">
              <a:lnSpc>
                <a:spcPct val="100000"/>
              </a:lnSpc>
              <a:spcBef>
                <a:spcPct val="0"/>
              </a:spcBef>
              <a:spcAft>
                <a:spcPct val="0"/>
              </a:spcAft>
              <a:buSzPts val="1400"/>
              <a:buNone/>
              <a:defRPr/>
            </a:lvl7pPr>
            <a:lvl8pPr lvl="7" algn="l">
              <a:lnSpc>
                <a:spcPct val="100000"/>
              </a:lnSpc>
              <a:spcBef>
                <a:spcPct val="0"/>
              </a:spcBef>
              <a:spcAft>
                <a:spcPct val="0"/>
              </a:spcAft>
              <a:buSzPts val="1400"/>
              <a:buNone/>
              <a:defRPr/>
            </a:lvl8pPr>
            <a:lvl9pPr lvl="8" algn="l">
              <a:lnSpc>
                <a:spcPct val="100000"/>
              </a:lnSpc>
              <a:spcBef>
                <a:spcPct val="0"/>
              </a:spcBef>
              <a:spcAft>
                <a:spcPct val="0"/>
              </a:spcAft>
              <a:buSzPts val="1400"/>
              <a:buNone/>
              <a:defRPr/>
            </a:lvl9pPr>
          </a:lstStyle>
          <a:p>
            <a:endParaRPr dirty="0"/>
          </a:p>
        </p:txBody>
      </p:sp>
      <p:sp>
        <p:nvSpPr>
          <p:cNvPr id="386" name="Google Shape;386;p58"/>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DINPro-Regular" panose="02000503030000020004" pitchFamily="2" charset="0"/>
                <a:ea typeface="Trebuchet MS"/>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DINPro-Regular" panose="02000503030000020004" pitchFamily="2" charset="0"/>
                <a:ea typeface="Trebuchet MS"/>
                <a:cs typeface="Trebuchet MS"/>
                <a:sym typeface="Trebuchet MS"/>
              </a:rPr>
              <a:t> </a:t>
            </a:r>
            <a:endParaRPr sz="720" b="0" i="0" u="none" strike="noStrike" cap="none" dirty="0">
              <a:solidFill>
                <a:schemeClr val="accent5"/>
              </a:solidFill>
              <a:latin typeface="DINPro-Regular" panose="02000503030000020004" pitchFamily="2" charset="0"/>
              <a:ea typeface="Trebuchet MS"/>
              <a:cs typeface="Trebuchet MS"/>
              <a:sym typeface="Trebuchet MS"/>
            </a:endParaRPr>
          </a:p>
        </p:txBody>
      </p:sp>
      <p:pic>
        <p:nvPicPr>
          <p:cNvPr id="387" name="Google Shape;387;p58"/>
          <p:cNvPicPr preferRelativeResize="0"/>
          <p:nvPr/>
        </p:nvPicPr>
        <p:blipFill>
          <a:blip r:embed="rId2">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186097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3"/>
        <p:cNvGrpSpPr/>
        <p:nvPr/>
      </p:nvGrpSpPr>
      <p:grpSpPr>
        <a:xfrm>
          <a:off x="0" y="0"/>
          <a:ext cx="0" cy="0"/>
          <a:chOff x="0" y="0"/>
          <a:chExt cx="0" cy="0"/>
        </a:xfrm>
      </p:grpSpPr>
      <p:pic>
        <p:nvPicPr>
          <p:cNvPr id="84" name="Google Shape;84;p34"/>
          <p:cNvPicPr preferRelativeResize="0"/>
          <p:nvPr/>
        </p:nvPicPr>
        <p:blipFill>
          <a:blip r:embed="rId2">
            <a:alphaModFix/>
          </a:blip>
          <a:stretch>
            <a:fillRect/>
          </a:stretch>
        </p:blipFill>
        <p:spPr>
          <a:xfrm rot="10800000" flipH="1">
            <a:off x="0" y="0"/>
            <a:ext cx="10972800" cy="6172200"/>
          </a:xfrm>
          <a:prstGeom prst="rect">
            <a:avLst/>
          </a:prstGeom>
          <a:noFill/>
          <a:ln>
            <a:noFill/>
          </a:ln>
        </p:spPr>
      </p:pic>
      <p:sp>
        <p:nvSpPr>
          <p:cNvPr id="85" name="Google Shape;85;p34"/>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91"/>
        <p:cNvGrpSpPr/>
        <p:nvPr/>
      </p:nvGrpSpPr>
      <p:grpSpPr>
        <a:xfrm>
          <a:off x="0" y="0"/>
          <a:ext cx="0" cy="0"/>
          <a:chOff x="0" y="0"/>
          <a:chExt cx="0" cy="0"/>
        </a:xfrm>
      </p:grpSpPr>
      <p:pic>
        <p:nvPicPr>
          <p:cNvPr id="92" name="Google Shape;92;g9f01d088fb_2_5"/>
          <p:cNvPicPr preferRelativeResize="0"/>
          <p:nvPr/>
        </p:nvPicPr>
        <p:blipFill>
          <a:blip r:embed="rId2">
            <a:alphaModFix/>
          </a:blip>
          <a:srcRect l="17747" t="16214" r="9586" b="11122"/>
          <a:stretch>
            <a:fillRect/>
          </a:stretch>
        </p:blipFill>
        <p:spPr>
          <a:xfrm>
            <a:off x="0" y="0"/>
            <a:ext cx="10972800" cy="6172200"/>
          </a:xfrm>
          <a:prstGeom prst="rect">
            <a:avLst/>
          </a:prstGeom>
          <a:noFill/>
          <a:ln>
            <a:noFill/>
          </a:ln>
        </p:spPr>
      </p:pic>
      <p:sp>
        <p:nvSpPr>
          <p:cNvPr id="94" name="Google Shape;94;g9f01d088fb_2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ct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ct val="0"/>
              </a:spcAft>
              <a:buSzPts val="1100"/>
              <a:buNone/>
              <a:defRPr/>
            </a:lvl2pPr>
            <a:lvl3pPr lvl="2" algn="l">
              <a:lnSpc>
                <a:spcPct val="90000"/>
              </a:lnSpc>
              <a:spcBef>
                <a:spcPts val="900"/>
              </a:spcBef>
              <a:spcAft>
                <a:spcPct val="0"/>
              </a:spcAft>
              <a:buSzPts val="1100"/>
              <a:buNone/>
              <a:defRPr/>
            </a:lvl3pPr>
            <a:lvl4pPr lvl="3" algn="l">
              <a:spcBef>
                <a:spcPts val="900"/>
              </a:spcBef>
              <a:spcAft>
                <a:spcPct val="0"/>
              </a:spcAft>
              <a:buClr>
                <a:schemeClr val="dk2"/>
              </a:buClr>
              <a:buSzPts val="1100"/>
              <a:buChar char="–"/>
              <a:defRPr/>
            </a:lvl4pPr>
            <a:lvl5pPr lvl="4" algn="l">
              <a:spcBef>
                <a:spcPts val="200"/>
              </a:spcBef>
              <a:spcAft>
                <a:spcPct val="0"/>
              </a:spcAft>
              <a:buClr>
                <a:schemeClr val="dk2"/>
              </a:buClr>
              <a:buSzPts val="1100"/>
              <a:buChar char="»"/>
              <a:defRPr/>
            </a:lvl5pPr>
            <a:lvl6pPr lvl="5" algn="l">
              <a:spcBef>
                <a:spcPts val="200"/>
              </a:spcBef>
              <a:spcAft>
                <a:spcPct val="0"/>
              </a:spcAft>
              <a:buClr>
                <a:schemeClr val="dk2"/>
              </a:buClr>
              <a:buSzPts val="1100"/>
              <a:buChar char="»"/>
              <a:defRPr/>
            </a:lvl6pPr>
            <a:lvl7pPr lvl="6" algn="l">
              <a:spcBef>
                <a:spcPts val="200"/>
              </a:spcBef>
              <a:spcAft>
                <a:spcPct val="0"/>
              </a:spcAft>
              <a:buClr>
                <a:schemeClr val="dk2"/>
              </a:buClr>
              <a:buSzPts val="1100"/>
              <a:buChar char="»"/>
              <a:defRPr/>
            </a:lvl7pPr>
            <a:lvl8pPr lvl="7" algn="l">
              <a:spcBef>
                <a:spcPts val="200"/>
              </a:spcBef>
              <a:spcAft>
                <a:spcPct val="0"/>
              </a:spcAft>
              <a:buClr>
                <a:schemeClr val="dk2"/>
              </a:buClr>
              <a:buSzPts val="1100"/>
              <a:buChar char="»"/>
              <a:defRPr/>
            </a:lvl8pPr>
            <a:lvl9pPr lvl="8" algn="l">
              <a:spcBef>
                <a:spcPts val="200"/>
              </a:spcBef>
              <a:spcAft>
                <a:spcPct val="0"/>
              </a:spcAft>
              <a:buClr>
                <a:schemeClr val="dk2"/>
              </a:buClr>
              <a:buSzPts val="1100"/>
              <a:buChar char="»"/>
              <a:defRPr/>
            </a:lvl9pPr>
          </a:lstStyle>
          <a:p>
            <a:endParaRPr/>
          </a:p>
        </p:txBody>
      </p:sp>
      <p:sp>
        <p:nvSpPr>
          <p:cNvPr id="95" name="Google Shape;95;g9f01d088fb_2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3600" b="1" cap="none">
                <a:solidFill>
                  <a:schemeClr val="lt1"/>
                </a:solidFill>
                <a:latin typeface="Trebuchet MS"/>
                <a:ea typeface="Trebuchet MS"/>
                <a:cs typeface="Trebuchet MS"/>
                <a:sym typeface="Trebuchet MS"/>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pic>
        <p:nvPicPr>
          <p:cNvPr id="7" name="Picture 6" descr="Graphical user interface, text&#10;&#10;Description automatically generated">
            <a:extLst>
              <a:ext uri="{FF2B5EF4-FFF2-40B4-BE49-F238E27FC236}">
                <a16:creationId xmlns:a16="http://schemas.microsoft.com/office/drawing/2014/main" id="{EA84A3DC-ED7B-8B89-1F63-2C4BB76AA25B}"/>
              </a:ext>
            </a:extLst>
          </p:cNvPr>
          <p:cNvPicPr>
            <a:picLocks noChangeAspect="1"/>
          </p:cNvPicPr>
          <p:nvPr userDrawn="1"/>
        </p:nvPicPr>
        <p:blipFill>
          <a:blip r:embed="rId3"/>
          <a:stretch>
            <a:fillRect/>
          </a:stretch>
        </p:blipFill>
        <p:spPr>
          <a:xfrm>
            <a:off x="785556" y="1980441"/>
            <a:ext cx="2406533" cy="938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96"/>
        <p:cNvGrpSpPr/>
        <p:nvPr/>
      </p:nvGrpSpPr>
      <p:grpSpPr>
        <a:xfrm>
          <a:off x="0" y="0"/>
          <a:ext cx="0" cy="0"/>
          <a:chOff x="0" y="0"/>
          <a:chExt cx="0" cy="0"/>
        </a:xfrm>
      </p:grpSpPr>
      <p:sp>
        <p:nvSpPr>
          <p:cNvPr id="97" name="Google Shape;97;g9f01d088fb_2_1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98" name="Google Shape;98;g9f01d088fb_2_10"/>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99" name="Google Shape;99;g9f01d088fb_2_1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00" name="Google Shape;100;g9f01d088fb_2_10"/>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01"/>
        <p:cNvGrpSpPr/>
        <p:nvPr/>
      </p:nvGrpSpPr>
      <p:grpSpPr>
        <a:xfrm>
          <a:off x="0" y="0"/>
          <a:ext cx="0" cy="0"/>
          <a:chOff x="0" y="0"/>
          <a:chExt cx="0" cy="0"/>
        </a:xfrm>
      </p:grpSpPr>
      <p:sp>
        <p:nvSpPr>
          <p:cNvPr id="102" name="Google Shape;102;g9f01d088fb_2_15"/>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03" name="Google Shape;103;g9f01d088fb_2_15"/>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04" name="Google Shape;104;g9f01d088fb_2_15"/>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26"/>
        <p:cNvGrpSpPr/>
        <p:nvPr/>
      </p:nvGrpSpPr>
      <p:grpSpPr>
        <a:xfrm>
          <a:off x="0" y="0"/>
          <a:ext cx="0" cy="0"/>
          <a:chOff x="0" y="0"/>
          <a:chExt cx="0" cy="0"/>
        </a:xfrm>
      </p:grpSpPr>
      <p:sp>
        <p:nvSpPr>
          <p:cNvPr id="27" name="Google Shape;27;p2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rgbClr val="FFFFFF"/>
              </a:solidFill>
              <a:latin typeface="Arial"/>
              <a:ea typeface="Arial"/>
              <a:cs typeface="Arial"/>
              <a:sym typeface="Arial"/>
            </a:endParaRPr>
          </a:p>
        </p:txBody>
      </p:sp>
      <p:sp>
        <p:nvSpPr>
          <p:cNvPr id="28" name="Google Shape;28;p2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9" name="Google Shape;29;p20"/>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ct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ct val="0"/>
              </a:spcAft>
              <a:buClr>
                <a:schemeClr val="dk1"/>
              </a:buClr>
              <a:buSzPts val="1800"/>
              <a:buFont typeface="Trebuchet MS"/>
              <a:buNone/>
              <a:defRPr sz="1800">
                <a:solidFill>
                  <a:schemeClr val="dk2"/>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30" name="Google Shape;30;p20"/>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05"/>
        <p:cNvGrpSpPr/>
        <p:nvPr/>
      </p:nvGrpSpPr>
      <p:grpSpPr>
        <a:xfrm>
          <a:off x="0" y="0"/>
          <a:ext cx="0" cy="0"/>
          <a:chOff x="0" y="0"/>
          <a:chExt cx="0" cy="0"/>
        </a:xfrm>
      </p:grpSpPr>
      <p:pic>
        <p:nvPicPr>
          <p:cNvPr id="106" name="Google Shape;106;g9f01d088fb_2_19" descr="A close up of a spider&#10;&#10;Description automatically generated"/>
          <p:cNvPicPr preferRelativeResize="0"/>
          <p:nvPr/>
        </p:nvPicPr>
        <p:blipFill>
          <a:blip r:embed="rId2">
            <a:alphaModFix/>
          </a:blip>
          <a:srcRect l="10305" t="3895" r="12403" b="26543"/>
          <a:stretch>
            <a:fillRect/>
          </a:stretch>
        </p:blipFill>
        <p:spPr>
          <a:xfrm>
            <a:off x="0" y="0"/>
            <a:ext cx="10972800" cy="6172200"/>
          </a:xfrm>
          <a:prstGeom prst="rect">
            <a:avLst/>
          </a:prstGeom>
          <a:noFill/>
          <a:ln>
            <a:noFill/>
          </a:ln>
        </p:spPr>
      </p:pic>
      <p:pic>
        <p:nvPicPr>
          <p:cNvPr id="107" name="Google Shape;107;g9f01d088fb_2_19" descr="A picture containing text&#10;&#10;Description automatically generated"/>
          <p:cNvPicPr preferRelativeResize="0"/>
          <p:nvPr/>
        </p:nvPicPr>
        <p:blipFill>
          <a:blip r:embed="rId3">
            <a:alphaModFix/>
          </a:blip>
          <a:stretch>
            <a:fill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08"/>
        <p:cNvGrpSpPr/>
        <p:nvPr/>
      </p:nvGrpSpPr>
      <p:grpSpPr>
        <a:xfrm>
          <a:off x="0" y="0"/>
          <a:ext cx="0" cy="0"/>
          <a:chOff x="0" y="0"/>
          <a:chExt cx="0" cy="0"/>
        </a:xfrm>
      </p:grpSpPr>
      <p:sp>
        <p:nvSpPr>
          <p:cNvPr id="109" name="Google Shape;109;g9f01d088fb_2_22"/>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0" name="Google Shape;110;g9f01d088fb_2_22"/>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1" name="Google Shape;111;g9f01d088fb_2_22"/>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12"/>
        <p:cNvGrpSpPr/>
        <p:nvPr/>
      </p:nvGrpSpPr>
      <p:grpSpPr>
        <a:xfrm>
          <a:off x="0" y="0"/>
          <a:ext cx="0" cy="0"/>
          <a:chOff x="0" y="0"/>
          <a:chExt cx="0" cy="0"/>
        </a:xfrm>
      </p:grpSpPr>
      <p:sp>
        <p:nvSpPr>
          <p:cNvPr id="113" name="Google Shape;113;g9f01d088fb_2_2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4" name="Google Shape;114;g9f01d088fb_2_26"/>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5" name="Google Shape;115;g9f01d088fb_2_26"/>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16"/>
        <p:cNvGrpSpPr/>
        <p:nvPr/>
      </p:nvGrpSpPr>
      <p:grpSpPr>
        <a:xfrm>
          <a:off x="0" y="0"/>
          <a:ext cx="0" cy="0"/>
          <a:chOff x="0" y="0"/>
          <a:chExt cx="0" cy="0"/>
        </a:xfrm>
      </p:grpSpPr>
      <p:sp>
        <p:nvSpPr>
          <p:cNvPr id="117" name="Google Shape;117;g9f01d088fb_2_3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8" name="Google Shape;118;g9f01d088fb_2_3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9" name="Google Shape;119;g9f01d088fb_2_3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20" name="Google Shape;120;g9f01d088fb_2_30"/>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ct val="0"/>
              </a:spcBef>
              <a:spcAft>
                <a:spcPct val="0"/>
              </a:spcAft>
              <a:buClr>
                <a:schemeClr val="dk2"/>
              </a:buClr>
              <a:buSzPts val="700"/>
              <a:buFont typeface="Trebuchet MS"/>
              <a:buNone/>
            </a:pPr>
            <a:r>
              <a:rPr lang="zh-CN" sz="700" b="1" i="0" strike="noStrike" cap="none" spc="0" baseline="0">
                <a:solidFill>
                  <a:srgbClr val="000000"/>
                </a:solidFill>
                <a:effectLst/>
                <a:latin typeface="SimSun"/>
                <a:ea typeface="SimSun"/>
                <a:cs typeface="SimSun"/>
              </a:rPr>
              <a:t>NVIDIA 机密。请勿分发。</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21"/>
        <p:cNvGrpSpPr/>
        <p:nvPr/>
      </p:nvGrpSpPr>
      <p:grpSpPr>
        <a:xfrm>
          <a:off x="0" y="0"/>
          <a:ext cx="0" cy="0"/>
          <a:chOff x="0" y="0"/>
          <a:chExt cx="0" cy="0"/>
        </a:xfrm>
      </p:grpSpPr>
      <p:sp>
        <p:nvSpPr>
          <p:cNvPr id="122" name="Google Shape;122;g9f01d088fb_2_35"/>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23" name="Google Shape;123;g9f01d088fb_2_35"/>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24" name="Google Shape;124;g9f01d088fb_2_35"/>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25" name="Google Shape;125;g9f01d088fb_2_35"/>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26"/>
        <p:cNvGrpSpPr/>
        <p:nvPr/>
      </p:nvGrpSpPr>
      <p:grpSpPr>
        <a:xfrm>
          <a:off x="0" y="0"/>
          <a:ext cx="0" cy="0"/>
          <a:chOff x="0" y="0"/>
          <a:chExt cx="0" cy="0"/>
        </a:xfrm>
      </p:grpSpPr>
      <p:sp>
        <p:nvSpPr>
          <p:cNvPr id="127" name="Google Shape;127;g9f01d088fb_2_40"/>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28" name="Google Shape;128;g9f01d088fb_2_40"/>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29" name="Google Shape;129;g9f01d088fb_2_40"/>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30" name="Google Shape;130;g9f01d088fb_2_40"/>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31"/>
        <p:cNvGrpSpPr/>
        <p:nvPr/>
      </p:nvGrpSpPr>
      <p:grpSpPr>
        <a:xfrm>
          <a:off x="0" y="0"/>
          <a:ext cx="0" cy="0"/>
          <a:chOff x="0" y="0"/>
          <a:chExt cx="0" cy="0"/>
        </a:xfrm>
      </p:grpSpPr>
      <p:sp>
        <p:nvSpPr>
          <p:cNvPr id="132" name="Google Shape;132;g9f01d088fb_2_45"/>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33" name="Google Shape;133;g9f01d088fb_2_45"/>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34" name="Google Shape;134;g9f01d088fb_2_45"/>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35" name="Google Shape;135;g9f01d088fb_2_45"/>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g9f01d088fb_2_50" descr="A close up of a logo&#10;&#10;Description automatically generated"/>
          <p:cNvPicPr preferRelativeResize="0"/>
          <p:nvPr/>
        </p:nvPicPr>
        <p:blipFill>
          <a:blip r:embed="rId2">
            <a:alphaModFix/>
          </a:blip>
          <a:srcRect l="65967" t="57160" r="5663" b="17308"/>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8"/>
        <p:cNvGrpSpPr/>
        <p:nvPr/>
      </p:nvGrpSpPr>
      <p:grpSpPr>
        <a:xfrm>
          <a:off x="0" y="0"/>
          <a:ext cx="0" cy="0"/>
          <a:chOff x="0" y="0"/>
          <a:chExt cx="0" cy="0"/>
        </a:xfrm>
      </p:grpSpPr>
      <p:sp>
        <p:nvSpPr>
          <p:cNvPr id="139" name="Google Shape;139;g9f01d088fb_2_52"/>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40" name="Google Shape;140;g9f01d088fb_2_52"/>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1"/>
        <p:cNvGrpSpPr/>
        <p:nvPr/>
      </p:nvGrpSpPr>
      <p:grpSpPr>
        <a:xfrm>
          <a:off x="0" y="0"/>
          <a:ext cx="0" cy="0"/>
          <a:chOff x="0" y="0"/>
          <a:chExt cx="0" cy="0"/>
        </a:xfrm>
      </p:grpSpPr>
      <p:pic>
        <p:nvPicPr>
          <p:cNvPr id="142" name="Google Shape;142;g9f01d088fb_2_55"/>
          <p:cNvPicPr preferRelativeResize="0"/>
          <p:nvPr/>
        </p:nvPicPr>
        <p:blipFill>
          <a:blip r:embed="rId2">
            <a:alphaModFix/>
          </a:blip>
          <a:srcRect l="11639" t="50000" r="51879" b="17166"/>
          <a:stretch>
            <a:fillRect/>
          </a:stretch>
        </p:blipFill>
        <p:spPr>
          <a:xfrm>
            <a:off x="0" y="0"/>
            <a:ext cx="10972800" cy="6172200"/>
          </a:xfrm>
          <a:prstGeom prst="rect">
            <a:avLst/>
          </a:prstGeom>
          <a:noFill/>
          <a:ln>
            <a:noFill/>
          </a:ln>
        </p:spPr>
      </p:pic>
      <p:sp>
        <p:nvSpPr>
          <p:cNvPr id="143" name="Google Shape;143;g9f01d088fb_2_55"/>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35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2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33" name="Google Shape;33;p21"/>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4"/>
        <p:cNvGrpSpPr/>
        <p:nvPr/>
      </p:nvGrpSpPr>
      <p:grpSpPr>
        <a:xfrm>
          <a:off x="0" y="0"/>
          <a:ext cx="0" cy="0"/>
          <a:chOff x="0" y="0"/>
          <a:chExt cx="0" cy="0"/>
        </a:xfrm>
      </p:grpSpPr>
      <p:grpSp>
        <p:nvGrpSpPr>
          <p:cNvPr id="145" name="Google Shape;145;g9f01d088fb_2_58"/>
          <p:cNvGrpSpPr/>
          <p:nvPr/>
        </p:nvGrpSpPr>
        <p:grpSpPr>
          <a:xfrm>
            <a:off x="-1327307" y="-404866"/>
            <a:ext cx="13626669" cy="6983326"/>
            <a:chOff x="-1327308" y="-404866"/>
            <a:chExt cx="13626669" cy="6983326"/>
          </a:xfrm>
        </p:grpSpPr>
        <p:sp>
          <p:nvSpPr>
            <p:cNvPr id="146" name="Google Shape;146;g9f01d088fb_2_58"/>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47" name="Google Shape;147;g9f01d088fb_2_58"/>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8" name="Google Shape;148;g9f01d088fb_2_58"/>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9" name="Google Shape;149;g9f01d088fb_2_58"/>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0" name="Google Shape;150;g9f01d088fb_2_58"/>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1" name="Google Shape;151;g9f01d088fb_2_58"/>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2" name="Google Shape;152;g9f01d088fb_2_58"/>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3" name="Google Shape;153;g9f01d088fb_2_58"/>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4" name="Google Shape;154;g9f01d088fb_2_58"/>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5" name="Google Shape;155;g9f01d088fb_2_58"/>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6" name="Google Shape;156;g9f01d088fb_2_58"/>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7" name="Google Shape;157;g9f01d088fb_2_58"/>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8" name="Google Shape;158;g9f01d088fb_2_58"/>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59" name="Google Shape;159;g9f01d088fb_2_58"/>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0" name="Google Shape;160;g9f01d088fb_2_58"/>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1" name="Google Shape;161;g9f01d088fb_2_58"/>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2" name="Google Shape;162;g9f01d088fb_2_58"/>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3" name="Google Shape;163;g9f01d088fb_2_58"/>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4" name="Google Shape;164;g9f01d088fb_2_58"/>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5" name="Google Shape;165;g9f01d088fb_2_58"/>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6" name="Google Shape;166;g9f01d088fb_2_58"/>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7" name="Google Shape;167;g9f01d088fb_2_58"/>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8" name="Google Shape;168;g9f01d088fb_2_58"/>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69" name="Google Shape;169;g9f01d088fb_2_58"/>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0" name="Google Shape;170;g9f01d088fb_2_58"/>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1" name="Google Shape;171;g9f01d088fb_2_58"/>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2" name="Google Shape;172;g9f01d088fb_2_58"/>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3" name="Google Shape;173;g9f01d088fb_2_58"/>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4" name="Google Shape;174;g9f01d088fb_2_58"/>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5" name="Google Shape;175;g9f01d088fb_2_58"/>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6" name="Google Shape;176;g9f01d088fb_2_58"/>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7" name="Google Shape;177;g9f01d088fb_2_58"/>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8" name="Google Shape;178;g9f01d088fb_2_58"/>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79" name="Google Shape;179;g9f01d088fb_2_58"/>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0" name="Google Shape;180;g9f01d088fb_2_58"/>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1" name="Google Shape;181;g9f01d088fb_2_58"/>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2" name="Google Shape;182;g9f01d088fb_2_58"/>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3" name="Google Shape;183;g9f01d088fb_2_58"/>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4" name="Google Shape;184;g9f01d088fb_2_58"/>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5" name="Google Shape;185;g9f01d088fb_2_58"/>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6" name="Google Shape;186;g9f01d088fb_2_58"/>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7" name="Google Shape;187;g9f01d088fb_2_58"/>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8" name="Google Shape;188;g9f01d088fb_2_58"/>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89" name="Google Shape;189;g9f01d088fb_2_58"/>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0" name="Google Shape;190;g9f01d088fb_2_58"/>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1" name="Google Shape;191;g9f01d088fb_2_58"/>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2" name="Google Shape;192;g9f01d088fb_2_58"/>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3" name="Google Shape;193;g9f01d088fb_2_58"/>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4" name="Google Shape;194;g9f01d088fb_2_58"/>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5" name="Google Shape;195;g9f01d088fb_2_58"/>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6" name="Google Shape;196;g9f01d088fb_2_58"/>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7" name="Google Shape;197;g9f01d088fb_2_58"/>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8" name="Google Shape;198;g9f01d088fb_2_58"/>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99" name="Google Shape;199;g9f01d088fb_2_58"/>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0" name="Google Shape;200;g9f01d088fb_2_58"/>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1" name="Google Shape;201;g9f01d088fb_2_58"/>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2" name="Google Shape;202;g9f01d088fb_2_58"/>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3" name="Google Shape;203;g9f01d088fb_2_58"/>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4" name="Google Shape;204;g9f01d088fb_2_58"/>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5" name="Google Shape;205;g9f01d088fb_2_58"/>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6" name="Google Shape;206;g9f01d088fb_2_58"/>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7" name="Google Shape;207;g9f01d088fb_2_58"/>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8" name="Google Shape;208;g9f01d088fb_2_58"/>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09" name="Google Shape;209;g9f01d088fb_2_58"/>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0" name="Google Shape;210;g9f01d088fb_2_58"/>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1" name="Google Shape;211;g9f01d088fb_2_58"/>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2" name="Google Shape;212;g9f01d088fb_2_58"/>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3" name="Google Shape;213;g9f01d088fb_2_58"/>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4" name="Google Shape;214;g9f01d088fb_2_58"/>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5" name="Google Shape;215;g9f01d088fb_2_58"/>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6" name="Google Shape;216;g9f01d088fb_2_58"/>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7" name="Google Shape;217;g9f01d088fb_2_58"/>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8" name="Google Shape;218;g9f01d088fb_2_58"/>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19" name="Google Shape;219;g9f01d088fb_2_58"/>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0" name="Google Shape;220;g9f01d088fb_2_58"/>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1" name="Google Shape;221;g9f01d088fb_2_58"/>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2" name="Google Shape;222;g9f01d088fb_2_58"/>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3" name="Google Shape;223;g9f01d088fb_2_58"/>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4" name="Google Shape;224;g9f01d088fb_2_58"/>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5" name="Google Shape;225;g9f01d088fb_2_58"/>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6" name="Google Shape;226;g9f01d088fb_2_58"/>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7" name="Google Shape;227;g9f01d088fb_2_58"/>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8" name="Google Shape;228;g9f01d088fb_2_58"/>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29" name="Google Shape;229;g9f01d088fb_2_58"/>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0" name="Google Shape;230;g9f01d088fb_2_58"/>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1" name="Google Shape;231;g9f01d088fb_2_58"/>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2" name="Google Shape;232;g9f01d088fb_2_58"/>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3" name="Google Shape;233;g9f01d088fb_2_58"/>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4" name="Google Shape;234;g9f01d088fb_2_58"/>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5" name="Google Shape;235;g9f01d088fb_2_58"/>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6" name="Google Shape;236;g9f01d088fb_2_58"/>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7" name="Google Shape;237;g9f01d088fb_2_58"/>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8" name="Google Shape;238;g9f01d088fb_2_58"/>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39" name="Google Shape;239;g9f01d088fb_2_58"/>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0" name="Google Shape;240;g9f01d088fb_2_58"/>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1" name="Google Shape;241;g9f01d088fb_2_58"/>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2" name="Google Shape;242;g9f01d088fb_2_58"/>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3" name="Google Shape;243;g9f01d088fb_2_58"/>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4" name="Google Shape;244;g9f01d088fb_2_58"/>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5" name="Google Shape;245;g9f01d088fb_2_58"/>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6" name="Google Shape;246;g9f01d088fb_2_58"/>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7" name="Google Shape;247;g9f01d088fb_2_58"/>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8" name="Google Shape;248;g9f01d088fb_2_58"/>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49" name="Google Shape;249;g9f01d088fb_2_58"/>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0" name="Google Shape;250;g9f01d088fb_2_58"/>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1" name="Google Shape;251;g9f01d088fb_2_58"/>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2" name="Google Shape;252;g9f01d088fb_2_58"/>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3" name="Google Shape;253;g9f01d088fb_2_58"/>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4" name="Google Shape;254;g9f01d088fb_2_58"/>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5" name="Google Shape;255;g9f01d088fb_2_58"/>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6" name="Google Shape;256;g9f01d088fb_2_58"/>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7" name="Google Shape;257;g9f01d088fb_2_58"/>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8" name="Google Shape;258;g9f01d088fb_2_58"/>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59" name="Google Shape;259;g9f01d088fb_2_58"/>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0" name="Google Shape;260;g9f01d088fb_2_58"/>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1" name="Google Shape;261;g9f01d088fb_2_58"/>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2" name="Google Shape;262;g9f01d088fb_2_58"/>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3" name="Google Shape;263;g9f01d088fb_2_58"/>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4" name="Google Shape;264;g9f01d088fb_2_58"/>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5" name="Google Shape;265;g9f01d088fb_2_58"/>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6" name="Google Shape;266;g9f01d088fb_2_58"/>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7" name="Google Shape;267;g9f01d088fb_2_58"/>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8" name="Google Shape;268;g9f01d088fb_2_58"/>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69" name="Google Shape;269;g9f01d088fb_2_58"/>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0" name="Google Shape;270;g9f01d088fb_2_58"/>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1" name="Google Shape;271;g9f01d088fb_2_58"/>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2" name="Google Shape;272;g9f01d088fb_2_58"/>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3" name="Google Shape;273;g9f01d088fb_2_58"/>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4" name="Google Shape;274;g9f01d088fb_2_58"/>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5" name="Google Shape;275;g9f01d088fb_2_58"/>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6" name="Google Shape;276;g9f01d088fb_2_58"/>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7" name="Google Shape;277;g9f01d088fb_2_58"/>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8" name="Google Shape;278;g9f01d088fb_2_58"/>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79" name="Google Shape;279;g9f01d088fb_2_58"/>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0" name="Google Shape;280;g9f01d088fb_2_58"/>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1" name="Google Shape;281;g9f01d088fb_2_58"/>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2" name="Google Shape;282;g9f01d088fb_2_58"/>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3" name="Google Shape;283;g9f01d088fb_2_58"/>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4" name="Google Shape;284;g9f01d088fb_2_58"/>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5" name="Google Shape;285;g9f01d088fb_2_58"/>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6" name="Google Shape;286;g9f01d088fb_2_58"/>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7" name="Google Shape;287;g9f01d088fb_2_58"/>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8" name="Google Shape;288;g9f01d088fb_2_58"/>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89" name="Google Shape;289;g9f01d088fb_2_58"/>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0" name="Google Shape;290;g9f01d088fb_2_58"/>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1" name="Google Shape;291;g9f01d088fb_2_58"/>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2" name="Google Shape;292;g9f01d088fb_2_58"/>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3" name="Google Shape;293;g9f01d088fb_2_58"/>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4" name="Google Shape;294;g9f01d088fb_2_58"/>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5" name="Google Shape;295;g9f01d088fb_2_58"/>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6" name="Google Shape;296;g9f01d088fb_2_58"/>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7" name="Google Shape;297;g9f01d088fb_2_58"/>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8" name="Google Shape;298;g9f01d088fb_2_58"/>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299" name="Google Shape;299;g9f01d088fb_2_58"/>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0" name="Google Shape;300;g9f01d088fb_2_58"/>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1" name="Google Shape;301;g9f01d088fb_2_58"/>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2" name="Google Shape;302;g9f01d088fb_2_58"/>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3" name="Google Shape;303;g9f01d088fb_2_58"/>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4" name="Google Shape;304;g9f01d088fb_2_58"/>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5" name="Google Shape;305;g9f01d088fb_2_58"/>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6" name="Google Shape;306;g9f01d088fb_2_58"/>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7" name="Google Shape;307;g9f01d088fb_2_58"/>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8" name="Google Shape;308;g9f01d088fb_2_58"/>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09" name="Google Shape;309;g9f01d088fb_2_58"/>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0" name="Google Shape;310;g9f01d088fb_2_58"/>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1" name="Google Shape;311;g9f01d088fb_2_58"/>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2" name="Google Shape;312;g9f01d088fb_2_58"/>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3" name="Google Shape;313;g9f01d088fb_2_58"/>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4" name="Google Shape;314;g9f01d088fb_2_58"/>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5" name="Google Shape;315;g9f01d088fb_2_58"/>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6" name="Google Shape;316;g9f01d088fb_2_58"/>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7" name="Google Shape;317;g9f01d088fb_2_58"/>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8" name="Google Shape;318;g9f01d088fb_2_58"/>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19" name="Google Shape;319;g9f01d088fb_2_58"/>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0" name="Google Shape;320;g9f01d088fb_2_58"/>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1" name="Google Shape;321;g9f01d088fb_2_58"/>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2" name="Google Shape;322;g9f01d088fb_2_58"/>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3" name="Google Shape;323;g9f01d088fb_2_58"/>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4" name="Google Shape;324;g9f01d088fb_2_58"/>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5" name="Google Shape;325;g9f01d088fb_2_58"/>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6" name="Google Shape;326;g9f01d088fb_2_58"/>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7" name="Google Shape;327;g9f01d088fb_2_58"/>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8" name="Google Shape;328;g9f01d088fb_2_58"/>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29" name="Google Shape;329;g9f01d088fb_2_58"/>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0" name="Google Shape;330;g9f01d088fb_2_58"/>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1" name="Google Shape;331;g9f01d088fb_2_58"/>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2" name="Google Shape;332;g9f01d088fb_2_58"/>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3" name="Google Shape;333;g9f01d088fb_2_58"/>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4" name="Google Shape;334;g9f01d088fb_2_58"/>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5" name="Google Shape;335;g9f01d088fb_2_58"/>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6" name="Google Shape;336;g9f01d088fb_2_58"/>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7" name="Google Shape;337;g9f01d088fb_2_58"/>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8" name="Google Shape;338;g9f01d088fb_2_58"/>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39" name="Google Shape;339;g9f01d088fb_2_58"/>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0" name="Google Shape;340;g9f01d088fb_2_58"/>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1" name="Google Shape;341;g9f01d088fb_2_58"/>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2" name="Google Shape;342;g9f01d088fb_2_58"/>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3" name="Google Shape;343;g9f01d088fb_2_58"/>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4" name="Google Shape;344;g9f01d088fb_2_58"/>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5" name="Google Shape;345;g9f01d088fb_2_58"/>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6" name="Google Shape;346;g9f01d088fb_2_58"/>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7" name="Google Shape;347;g9f01d088fb_2_58"/>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8" name="Google Shape;348;g9f01d088fb_2_58"/>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49" name="Google Shape;349;g9f01d088fb_2_58"/>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0" name="Google Shape;350;g9f01d088fb_2_58"/>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1" name="Google Shape;351;g9f01d088fb_2_58"/>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2" name="Google Shape;352;g9f01d088fb_2_58"/>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3" name="Google Shape;353;g9f01d088fb_2_58"/>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4" name="Google Shape;354;g9f01d088fb_2_58"/>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5" name="Google Shape;355;g9f01d088fb_2_58"/>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6" name="Google Shape;356;g9f01d088fb_2_58"/>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7" name="Google Shape;357;g9f01d088fb_2_58"/>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8" name="Google Shape;358;g9f01d088fb_2_58"/>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59" name="Google Shape;359;g9f01d088fb_2_58"/>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0" name="Google Shape;360;g9f01d088fb_2_58"/>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1" name="Google Shape;361;g9f01d088fb_2_58"/>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2" name="Google Shape;362;g9f01d088fb_2_58"/>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3" name="Google Shape;363;g9f01d088fb_2_58"/>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4" name="Google Shape;364;g9f01d088fb_2_58"/>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5" name="Google Shape;365;g9f01d088fb_2_58"/>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6" name="Google Shape;366;g9f01d088fb_2_58"/>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7" name="Google Shape;367;g9f01d088fb_2_58"/>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8" name="Google Shape;368;g9f01d088fb_2_58"/>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69" name="Google Shape;369;g9f01d088fb_2_58"/>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0" name="Google Shape;370;g9f01d088fb_2_58"/>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1" name="Google Shape;371;g9f01d088fb_2_58"/>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2" name="Google Shape;372;g9f01d088fb_2_58"/>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3" name="Google Shape;373;g9f01d088fb_2_58"/>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4" name="Google Shape;374;g9f01d088fb_2_58"/>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5" name="Google Shape;375;g9f01d088fb_2_58"/>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6" name="Google Shape;376;g9f01d088fb_2_58"/>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7" name="Google Shape;377;g9f01d088fb_2_58"/>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8" name="Google Shape;378;g9f01d088fb_2_58"/>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79" name="Google Shape;379;g9f01d088fb_2_58"/>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0" name="Google Shape;380;g9f01d088fb_2_58"/>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1" name="Google Shape;381;g9f01d088fb_2_58"/>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2" name="Google Shape;382;g9f01d088fb_2_58"/>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3" name="Google Shape;383;g9f01d088fb_2_58"/>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4" name="Google Shape;384;g9f01d088fb_2_58"/>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5" name="Google Shape;385;g9f01d088fb_2_58"/>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6" name="Google Shape;386;g9f01d088fb_2_58"/>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7" name="Google Shape;387;g9f01d088fb_2_58"/>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8" name="Google Shape;388;g9f01d088fb_2_58"/>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89" name="Google Shape;389;g9f01d088fb_2_58"/>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0" name="Google Shape;390;g9f01d088fb_2_58"/>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1" name="Google Shape;391;g9f01d088fb_2_58"/>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2" name="Google Shape;392;g9f01d088fb_2_58"/>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3" name="Google Shape;393;g9f01d088fb_2_58"/>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4" name="Google Shape;394;g9f01d088fb_2_58"/>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5" name="Google Shape;395;g9f01d088fb_2_58"/>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6" name="Google Shape;396;g9f01d088fb_2_58"/>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7" name="Google Shape;397;g9f01d088fb_2_58"/>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8" name="Google Shape;398;g9f01d088fb_2_58"/>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399" name="Google Shape;399;g9f01d088fb_2_58"/>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00" name="Google Shape;400;g9f01d088fb_2_58"/>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01" name="Google Shape;401;g9f01d088fb_2_58"/>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02" name="Google Shape;402;g9f01d088fb_2_58"/>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03" name="Google Shape;403;g9f01d088fb_2_58"/>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nvGrpSpPr>
            <p:cNvPr id="404" name="Google Shape;404;g9f01d088fb_2_58"/>
            <p:cNvGrpSpPr/>
            <p:nvPr/>
          </p:nvGrpSpPr>
          <p:grpSpPr>
            <a:xfrm>
              <a:off x="-664463" y="1060450"/>
              <a:ext cx="2884436" cy="4051302"/>
              <a:chOff x="-831850" y="581026"/>
              <a:chExt cx="3567113" cy="5010150"/>
            </a:xfrm>
          </p:grpSpPr>
          <p:sp>
            <p:nvSpPr>
              <p:cNvPr id="405" name="Google Shape;405;g9f01d088fb_2_58"/>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06" name="Google Shape;406;g9f01d088fb_2_58"/>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07" name="Google Shape;407;g9f01d088fb_2_58"/>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sp>
          <p:nvSpPr>
            <p:cNvPr id="408" name="Google Shape;408;g9f01d088fb_2_58"/>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409" name="Google Shape;409;g9f01d088fb_2_58"/>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410" name="Google Shape;410;g9f01d088fb_2_58"/>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411" name="Google Shape;411;g9f01d088fb_2_58"/>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grpSp>
      <p:sp>
        <p:nvSpPr>
          <p:cNvPr id="412" name="Google Shape;412;g9f01d088fb_2_58"/>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13" name="Google Shape;413;g9f01d088fb_2_58"/>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414"/>
        <p:cNvGrpSpPr/>
        <p:nvPr/>
      </p:nvGrpSpPr>
      <p:grpSpPr>
        <a:xfrm>
          <a:off x="0" y="0"/>
          <a:ext cx="0" cy="0"/>
          <a:chOff x="0" y="0"/>
          <a:chExt cx="0" cy="0"/>
        </a:xfrm>
      </p:grpSpPr>
      <p:sp>
        <p:nvSpPr>
          <p:cNvPr id="415" name="Google Shape;415;g9f01d088fb_2_328"/>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6"/>
        <p:cNvGrpSpPr/>
        <p:nvPr/>
      </p:nvGrpSpPr>
      <p:grpSpPr>
        <a:xfrm>
          <a:off x="0" y="0"/>
          <a:ext cx="0" cy="0"/>
          <a:chOff x="0" y="0"/>
          <a:chExt cx="0" cy="0"/>
        </a:xfrm>
      </p:grpSpPr>
      <p:sp>
        <p:nvSpPr>
          <p:cNvPr id="417" name="Google Shape;417;g9f01d088fb_2_330"/>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418"/>
        <p:cNvGrpSpPr/>
        <p:nvPr/>
      </p:nvGrpSpPr>
      <p:grpSpPr>
        <a:xfrm>
          <a:off x="0" y="0"/>
          <a:ext cx="0" cy="0"/>
          <a:chOff x="0" y="0"/>
          <a:chExt cx="0" cy="0"/>
        </a:xfrm>
      </p:grpSpPr>
      <p:sp>
        <p:nvSpPr>
          <p:cNvPr id="419" name="Google Shape;419;g9f01d088fb_2_332"/>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420" name="Google Shape;420;g9f01d088fb_2_332"/>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1"/>
        <p:cNvGrpSpPr/>
        <p:nvPr/>
      </p:nvGrpSpPr>
      <p:grpSpPr>
        <a:xfrm>
          <a:off x="0" y="0"/>
          <a:ext cx="0" cy="0"/>
          <a:chOff x="0" y="0"/>
          <a:chExt cx="0" cy="0"/>
        </a:xfrm>
      </p:grpSpPr>
      <p:pic>
        <p:nvPicPr>
          <p:cNvPr id="422" name="Google Shape;422;g9f01d088fb_2_335" descr="A close up of an object&#10;&#10;Description automatically generated"/>
          <p:cNvPicPr preferRelativeResize="0"/>
          <p:nvPr/>
        </p:nvPicPr>
        <p:blipFill>
          <a:blip r:embed="rId2">
            <a:alphaModFix/>
          </a:blip>
          <a:srcRect l="21972" t="57574" r="35602"/>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423"/>
        <p:cNvGrpSpPr/>
        <p:nvPr/>
      </p:nvGrpSpPr>
      <p:grpSpPr>
        <a:xfrm>
          <a:off x="0" y="0"/>
          <a:ext cx="0" cy="0"/>
          <a:chOff x="0" y="0"/>
          <a:chExt cx="0" cy="0"/>
        </a:xfrm>
      </p:grpSpPr>
      <p:sp>
        <p:nvSpPr>
          <p:cNvPr id="424" name="Google Shape;424;g9f0614a455_1_9"/>
          <p:cNvSpPr txBox="1">
            <a:spLocks noGrp="1"/>
          </p:cNvSpPr>
          <p:nvPr>
            <p:ph type="title"/>
          </p:nvPr>
        </p:nvSpPr>
        <p:spPr>
          <a:xfrm>
            <a:off x="706400" y="2298928"/>
            <a:ext cx="3126000" cy="576000"/>
          </a:xfrm>
          <a:prstGeom prst="rect">
            <a:avLst/>
          </a:prstGeom>
          <a:noFill/>
          <a:ln>
            <a:noFill/>
          </a:ln>
        </p:spPr>
        <p:txBody>
          <a:bodyPr spcFirstLastPara="1" wrap="square" lIns="16450" tIns="8225" rIns="16450" bIns="8225" anchor="b" anchorCtr="0">
            <a:noAutofit/>
          </a:bodyPr>
          <a:lstStyle>
            <a:lvl1pPr lvl="0" algn="l">
              <a:lnSpc>
                <a:spcPct val="90000"/>
              </a:lnSpc>
              <a:spcBef>
                <a:spcPct val="0"/>
              </a:spcBef>
              <a:spcAft>
                <a:spcPct val="0"/>
              </a:spcAft>
              <a:buClr>
                <a:srgbClr val="262626"/>
              </a:buClr>
              <a:buSzPts val="300"/>
              <a:buFont typeface="Arial"/>
              <a:buNone/>
              <a:defRPr sz="2000" b="0" cap="none">
                <a:solidFill>
                  <a:srgbClr val="262626"/>
                </a:solidFill>
                <a:latin typeface="Arial"/>
                <a:ea typeface="Arial"/>
                <a:cs typeface="Arial"/>
                <a:sym typeface="Arial"/>
              </a:defRPr>
            </a:lvl1pPr>
            <a:lvl2pPr lvl="1" algn="l">
              <a:spcBef>
                <a:spcPct val="0"/>
              </a:spcBef>
              <a:spcAft>
                <a:spcPct val="0"/>
              </a:spcAft>
              <a:buClr>
                <a:srgbClr val="73B900"/>
              </a:buClr>
              <a:buSzPts val="300"/>
              <a:buFont typeface="Arial"/>
              <a:buNone/>
              <a:defRPr/>
            </a:lvl2pPr>
            <a:lvl3pPr lvl="2" algn="l">
              <a:spcBef>
                <a:spcPct val="0"/>
              </a:spcBef>
              <a:spcAft>
                <a:spcPct val="0"/>
              </a:spcAft>
              <a:buClr>
                <a:srgbClr val="73B900"/>
              </a:buClr>
              <a:buSzPts val="300"/>
              <a:buFont typeface="Arial"/>
              <a:buNone/>
              <a:defRPr/>
            </a:lvl3pPr>
            <a:lvl4pPr lvl="3" algn="l">
              <a:spcBef>
                <a:spcPct val="0"/>
              </a:spcBef>
              <a:spcAft>
                <a:spcPct val="0"/>
              </a:spcAft>
              <a:buClr>
                <a:srgbClr val="73B900"/>
              </a:buClr>
              <a:buSzPts val="300"/>
              <a:buFont typeface="Arial"/>
              <a:buNone/>
              <a:defRPr/>
            </a:lvl4pPr>
            <a:lvl5pPr lvl="4" algn="l">
              <a:spcBef>
                <a:spcPct val="0"/>
              </a:spcBef>
              <a:spcAft>
                <a:spcPct val="0"/>
              </a:spcAft>
              <a:buClr>
                <a:srgbClr val="73B900"/>
              </a:buClr>
              <a:buSzPts val="300"/>
              <a:buFont typeface="Arial"/>
              <a:buNone/>
              <a:defRPr/>
            </a:lvl5pPr>
            <a:lvl6pPr lvl="5" algn="l">
              <a:spcBef>
                <a:spcPct val="0"/>
              </a:spcBef>
              <a:spcAft>
                <a:spcPct val="0"/>
              </a:spcAft>
              <a:buClr>
                <a:srgbClr val="73B900"/>
              </a:buClr>
              <a:buSzPts val="300"/>
              <a:buFont typeface="Arial"/>
              <a:buNone/>
              <a:defRPr/>
            </a:lvl6pPr>
            <a:lvl7pPr lvl="6" algn="l">
              <a:spcBef>
                <a:spcPct val="0"/>
              </a:spcBef>
              <a:spcAft>
                <a:spcPct val="0"/>
              </a:spcAft>
              <a:buClr>
                <a:srgbClr val="73B900"/>
              </a:buClr>
              <a:buSzPts val="300"/>
              <a:buFont typeface="Arial"/>
              <a:buNone/>
              <a:defRPr/>
            </a:lvl7pPr>
            <a:lvl8pPr lvl="7" algn="l">
              <a:spcBef>
                <a:spcPct val="0"/>
              </a:spcBef>
              <a:spcAft>
                <a:spcPct val="0"/>
              </a:spcAft>
              <a:buClr>
                <a:srgbClr val="73B900"/>
              </a:buClr>
              <a:buSzPts val="300"/>
              <a:buFont typeface="Arial"/>
              <a:buNone/>
              <a:defRPr/>
            </a:lvl8pPr>
            <a:lvl9pPr lvl="8" algn="l">
              <a:spcBef>
                <a:spcPct val="0"/>
              </a:spcBef>
              <a:spcAft>
                <a:spcPct val="0"/>
              </a:spcAft>
              <a:buClr>
                <a:srgbClr val="73B900"/>
              </a:buClr>
              <a:buSzPts val="300"/>
              <a:buFont typeface="Arial"/>
              <a:buNone/>
              <a:defRPr/>
            </a:lvl9pPr>
          </a:lstStyle>
          <a:p>
            <a:endParaRPr/>
          </a:p>
        </p:txBody>
      </p:sp>
      <p:sp>
        <p:nvSpPr>
          <p:cNvPr id="425" name="Google Shape;425;g9f0614a455_1_9"/>
          <p:cNvSpPr txBox="1">
            <a:spLocks noGrp="1"/>
          </p:cNvSpPr>
          <p:nvPr>
            <p:ph type="body" idx="1"/>
          </p:nvPr>
        </p:nvSpPr>
        <p:spPr>
          <a:xfrm>
            <a:off x="706398" y="3396234"/>
            <a:ext cx="3065400" cy="15318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600"/>
              </a:spcBef>
              <a:spcAft>
                <a:spcPct val="0"/>
              </a:spcAft>
              <a:buClr>
                <a:srgbClr val="3F3F3F"/>
              </a:buClr>
              <a:buSzPts val="700"/>
              <a:buFont typeface="Arial"/>
              <a:buNone/>
              <a:defRPr sz="1100" b="0" i="0" u="none" strike="noStrike" cap="none">
                <a:solidFill>
                  <a:srgbClr val="3F3F3F"/>
                </a:solidFill>
                <a:latin typeface="Arial"/>
                <a:ea typeface="Arial"/>
                <a:cs typeface="Arial"/>
                <a:sym typeface="Arial"/>
              </a:defRPr>
            </a:lvl1pPr>
            <a:lvl2pPr marL="914400" marR="0" lvl="1" indent="-228600" algn="l">
              <a:lnSpc>
                <a:spcPct val="100000"/>
              </a:lnSpc>
              <a:spcBef>
                <a:spcPts val="600"/>
              </a:spcBef>
              <a:spcAft>
                <a:spcPct val="0"/>
              </a:spcAft>
              <a:buClr>
                <a:srgbClr val="666666"/>
              </a:buClr>
              <a:buSzPts val="2200"/>
              <a:buFont typeface="Trebuchet MS"/>
              <a:buNone/>
              <a:defRPr sz="3600" b="0" i="0" u="none" strike="noStrike" cap="none">
                <a:solidFill>
                  <a:srgbClr val="666666"/>
                </a:solidFill>
                <a:latin typeface="Trebuchet MS"/>
                <a:ea typeface="Trebuchet MS"/>
                <a:cs typeface="Trebuchet MS"/>
                <a:sym typeface="Trebuchet MS"/>
              </a:defRPr>
            </a:lvl2pPr>
            <a:lvl3pPr marL="1371600" marR="0" lvl="2" indent="-317500" algn="l">
              <a:lnSpc>
                <a:spcPct val="90000"/>
              </a:lnSpc>
              <a:spcBef>
                <a:spcPts val="500"/>
              </a:spcBef>
              <a:spcAft>
                <a:spcPct val="0"/>
              </a:spcAft>
              <a:buClr>
                <a:schemeClr val="lt1"/>
              </a:buClr>
              <a:buSzPts val="1400"/>
              <a:buFont typeface="Trebuchet MS"/>
              <a:buChar char="•"/>
              <a:defRPr sz="2400" b="0" i="0" u="none" strike="noStrike" cap="none">
                <a:solidFill>
                  <a:schemeClr val="lt1"/>
                </a:solidFill>
                <a:latin typeface="Trebuchet MS"/>
                <a:ea typeface="Trebuchet MS"/>
                <a:cs typeface="Trebuchet MS"/>
                <a:sym typeface="Trebuchet MS"/>
              </a:defRPr>
            </a:lvl3pPr>
            <a:lvl4pPr marL="1828800" marR="0" lvl="3" indent="-330200" algn="l">
              <a:spcBef>
                <a:spcPts val="500"/>
              </a:spcBef>
              <a:spcAft>
                <a:spcPct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4pPr>
            <a:lvl5pPr marL="2286000" marR="0" lvl="4" indent="-330200" algn="l">
              <a:spcBef>
                <a:spcPts val="500"/>
              </a:spcBef>
              <a:spcAft>
                <a:spcPct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5pPr>
            <a:lvl6pPr marL="2743200" marR="0" lvl="5"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
        <p:nvSpPr>
          <p:cNvPr id="426" name="Google Shape;426;g9f0614a455_1_9"/>
          <p:cNvSpPr txBox="1">
            <a:spLocks noGrp="1"/>
          </p:cNvSpPr>
          <p:nvPr>
            <p:ph type="body" idx="2"/>
          </p:nvPr>
        </p:nvSpPr>
        <p:spPr>
          <a:xfrm>
            <a:off x="706398" y="2866979"/>
            <a:ext cx="2715900" cy="4209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500"/>
              </a:spcBef>
              <a:spcAft>
                <a:spcPct val="0"/>
              </a:spcAft>
              <a:buClr>
                <a:srgbClr val="3F3F3F"/>
              </a:buClr>
              <a:buSzPts val="800"/>
              <a:buFont typeface="Arial"/>
              <a:buNone/>
              <a:defRPr sz="1300" b="0" i="0" u="none" strike="noStrike" cap="none">
                <a:solidFill>
                  <a:srgbClr val="3F3F3F"/>
                </a:solidFill>
                <a:latin typeface="Arial"/>
                <a:ea typeface="Arial"/>
                <a:cs typeface="Arial"/>
                <a:sym typeface="Arial"/>
              </a:defRPr>
            </a:lvl1pPr>
            <a:lvl2pPr marL="914400" marR="0" lvl="1" indent="-228600" algn="l">
              <a:lnSpc>
                <a:spcPct val="90000"/>
              </a:lnSpc>
              <a:spcBef>
                <a:spcPts val="500"/>
              </a:spcBef>
              <a:spcAft>
                <a:spcPct val="0"/>
              </a:spcAft>
              <a:buClr>
                <a:schemeClr val="lt2"/>
              </a:buClr>
              <a:buSzPts val="1400"/>
              <a:buFont typeface="Arial"/>
              <a:buNone/>
              <a:defRPr sz="2300" b="0" i="0" u="none" strike="noStrike" cap="none">
                <a:solidFill>
                  <a:schemeClr val="lt2"/>
                </a:solidFill>
                <a:latin typeface="Arial"/>
                <a:ea typeface="Arial"/>
                <a:cs typeface="Arial"/>
                <a:sym typeface="Arial"/>
              </a:defRPr>
            </a:lvl2pPr>
            <a:lvl3pPr marL="1371600" marR="0" lvl="2" indent="-228600" algn="l">
              <a:lnSpc>
                <a:spcPct val="90000"/>
              </a:lnSpc>
              <a:spcBef>
                <a:spcPts val="500"/>
              </a:spcBef>
              <a:spcAft>
                <a:spcPct val="0"/>
              </a:spcAft>
              <a:buClr>
                <a:schemeClr val="lt2"/>
              </a:buClr>
              <a:buSzPts val="1400"/>
              <a:buFont typeface="Arial"/>
              <a:buNone/>
              <a:defRPr sz="2300" b="0" i="0" u="none" strike="noStrike" cap="none">
                <a:solidFill>
                  <a:schemeClr val="lt2"/>
                </a:solidFill>
                <a:latin typeface="Arial"/>
                <a:ea typeface="Arial"/>
                <a:cs typeface="Arial"/>
                <a:sym typeface="Arial"/>
              </a:defRPr>
            </a:lvl3pPr>
            <a:lvl4pPr marL="1828800" marR="0" lvl="3" indent="-228600" algn="l">
              <a:spcBef>
                <a:spcPts val="500"/>
              </a:spcBef>
              <a:spcAft>
                <a:spcPct val="0"/>
              </a:spcAft>
              <a:buClr>
                <a:schemeClr val="dk2"/>
              </a:buClr>
              <a:buSzPts val="1600"/>
              <a:buFont typeface="Trebuchet MS"/>
              <a:buNone/>
              <a:defRPr sz="2600" b="0" i="0" u="none" strike="noStrike" cap="none">
                <a:solidFill>
                  <a:schemeClr val="dk2"/>
                </a:solidFill>
                <a:latin typeface="Trebuchet MS"/>
                <a:ea typeface="Trebuchet MS"/>
                <a:cs typeface="Trebuchet MS"/>
                <a:sym typeface="Trebuchet MS"/>
              </a:defRPr>
            </a:lvl4pPr>
            <a:lvl5pPr marL="2286000" marR="0" lvl="4"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5pPr>
            <a:lvl6pPr marL="2743200" marR="0" lvl="5"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432"/>
        <p:cNvGrpSpPr/>
        <p:nvPr/>
      </p:nvGrpSpPr>
      <p:grpSpPr>
        <a:xfrm>
          <a:off x="0" y="0"/>
          <a:ext cx="0" cy="0"/>
          <a:chOff x="0" y="0"/>
          <a:chExt cx="0" cy="0"/>
        </a:xfrm>
      </p:grpSpPr>
      <p:pic>
        <p:nvPicPr>
          <p:cNvPr id="433" name="Google Shape;433;gad34f10f80_2_5"/>
          <p:cNvPicPr preferRelativeResize="0"/>
          <p:nvPr/>
        </p:nvPicPr>
        <p:blipFill>
          <a:blip r:embed="rId2">
            <a:alphaModFix/>
          </a:blip>
          <a:srcRect l="17747" t="16214" r="9586" b="11122"/>
          <a:stretch>
            <a:fillRect/>
          </a:stretch>
        </p:blipFill>
        <p:spPr>
          <a:xfrm>
            <a:off x="0" y="0"/>
            <a:ext cx="10972800" cy="6172200"/>
          </a:xfrm>
          <a:prstGeom prst="rect">
            <a:avLst/>
          </a:prstGeom>
          <a:noFill/>
          <a:ln>
            <a:noFill/>
          </a:ln>
        </p:spPr>
      </p:pic>
      <p:pic>
        <p:nvPicPr>
          <p:cNvPr id="434" name="Google Shape;434;gad34f10f80_2_5" descr="A picture containing text&#10;&#10;Description automatically generated"/>
          <p:cNvPicPr preferRelativeResize="0"/>
          <p:nvPr/>
        </p:nvPicPr>
        <p:blipFill>
          <a:blip r:embed="rId3">
            <a:alphaModFix/>
          </a:blip>
          <a:stretch>
            <a:fillRect/>
          </a:stretch>
        </p:blipFill>
        <p:spPr>
          <a:xfrm>
            <a:off x="567449" y="1896465"/>
            <a:ext cx="1601595" cy="1298628"/>
          </a:xfrm>
          <a:prstGeom prst="rect">
            <a:avLst/>
          </a:prstGeom>
          <a:noFill/>
          <a:ln>
            <a:noFill/>
          </a:ln>
        </p:spPr>
      </p:pic>
      <p:sp>
        <p:nvSpPr>
          <p:cNvPr id="435" name="Google Shape;435;gad34f10f80_2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ct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ct val="0"/>
              </a:spcAft>
              <a:buSzPts val="1100"/>
              <a:buNone/>
              <a:defRPr/>
            </a:lvl2pPr>
            <a:lvl3pPr lvl="2" algn="l">
              <a:lnSpc>
                <a:spcPct val="90000"/>
              </a:lnSpc>
              <a:spcBef>
                <a:spcPts val="900"/>
              </a:spcBef>
              <a:spcAft>
                <a:spcPct val="0"/>
              </a:spcAft>
              <a:buSzPts val="1100"/>
              <a:buNone/>
              <a:defRPr/>
            </a:lvl3pPr>
            <a:lvl4pPr lvl="3" algn="l">
              <a:spcBef>
                <a:spcPts val="900"/>
              </a:spcBef>
              <a:spcAft>
                <a:spcPct val="0"/>
              </a:spcAft>
              <a:buClr>
                <a:schemeClr val="dk2"/>
              </a:buClr>
              <a:buSzPts val="1100"/>
              <a:buChar char="–"/>
              <a:defRPr/>
            </a:lvl4pPr>
            <a:lvl5pPr lvl="4" algn="l">
              <a:spcBef>
                <a:spcPts val="200"/>
              </a:spcBef>
              <a:spcAft>
                <a:spcPct val="0"/>
              </a:spcAft>
              <a:buClr>
                <a:schemeClr val="dk2"/>
              </a:buClr>
              <a:buSzPts val="1100"/>
              <a:buChar char="»"/>
              <a:defRPr/>
            </a:lvl5pPr>
            <a:lvl6pPr lvl="5" algn="l">
              <a:spcBef>
                <a:spcPts val="200"/>
              </a:spcBef>
              <a:spcAft>
                <a:spcPct val="0"/>
              </a:spcAft>
              <a:buClr>
                <a:schemeClr val="dk2"/>
              </a:buClr>
              <a:buSzPts val="1100"/>
              <a:buChar char="»"/>
              <a:defRPr/>
            </a:lvl6pPr>
            <a:lvl7pPr lvl="6" algn="l">
              <a:spcBef>
                <a:spcPts val="200"/>
              </a:spcBef>
              <a:spcAft>
                <a:spcPct val="0"/>
              </a:spcAft>
              <a:buClr>
                <a:schemeClr val="dk2"/>
              </a:buClr>
              <a:buSzPts val="1100"/>
              <a:buChar char="»"/>
              <a:defRPr/>
            </a:lvl7pPr>
            <a:lvl8pPr lvl="7" algn="l">
              <a:spcBef>
                <a:spcPts val="200"/>
              </a:spcBef>
              <a:spcAft>
                <a:spcPct val="0"/>
              </a:spcAft>
              <a:buClr>
                <a:schemeClr val="dk2"/>
              </a:buClr>
              <a:buSzPts val="1100"/>
              <a:buChar char="»"/>
              <a:defRPr/>
            </a:lvl8pPr>
            <a:lvl9pPr lvl="8" algn="l">
              <a:spcBef>
                <a:spcPts val="200"/>
              </a:spcBef>
              <a:spcAft>
                <a:spcPct val="0"/>
              </a:spcAft>
              <a:buClr>
                <a:schemeClr val="dk2"/>
              </a:buClr>
              <a:buSzPts val="1100"/>
              <a:buChar char="»"/>
              <a:defRPr/>
            </a:lvl9pPr>
          </a:lstStyle>
          <a:p>
            <a:endParaRPr/>
          </a:p>
        </p:txBody>
      </p:sp>
      <p:sp>
        <p:nvSpPr>
          <p:cNvPr id="436" name="Google Shape;436;gad34f10f80_2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3600" b="1" cap="none">
                <a:solidFill>
                  <a:schemeClr val="lt1"/>
                </a:solidFill>
                <a:latin typeface="Trebuchet MS"/>
                <a:ea typeface="Trebuchet MS"/>
                <a:cs typeface="Trebuchet MS"/>
                <a:sym typeface="Trebuchet MS"/>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37"/>
        <p:cNvGrpSpPr/>
        <p:nvPr/>
      </p:nvGrpSpPr>
      <p:grpSpPr>
        <a:xfrm>
          <a:off x="0" y="0"/>
          <a:ext cx="0" cy="0"/>
          <a:chOff x="0" y="0"/>
          <a:chExt cx="0" cy="0"/>
        </a:xfrm>
      </p:grpSpPr>
      <p:sp>
        <p:nvSpPr>
          <p:cNvPr id="438" name="Google Shape;438;gad34f10f80_2_1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39" name="Google Shape;439;gad34f10f80_2_10"/>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40" name="Google Shape;440;gad34f10f80_2_1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41" name="Google Shape;441;gad34f10f80_2_10"/>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42"/>
        <p:cNvGrpSpPr/>
        <p:nvPr/>
      </p:nvGrpSpPr>
      <p:grpSpPr>
        <a:xfrm>
          <a:off x="0" y="0"/>
          <a:ext cx="0" cy="0"/>
          <a:chOff x="0" y="0"/>
          <a:chExt cx="0" cy="0"/>
        </a:xfrm>
      </p:grpSpPr>
      <p:sp>
        <p:nvSpPr>
          <p:cNvPr id="443" name="Google Shape;443;gad34f10f80_2_15"/>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44" name="Google Shape;444;gad34f10f80_2_15"/>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45" name="Google Shape;445;gad34f10f80_2_15"/>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446"/>
        <p:cNvGrpSpPr/>
        <p:nvPr/>
      </p:nvGrpSpPr>
      <p:grpSpPr>
        <a:xfrm>
          <a:off x="0" y="0"/>
          <a:ext cx="0" cy="0"/>
          <a:chOff x="0" y="0"/>
          <a:chExt cx="0" cy="0"/>
        </a:xfrm>
      </p:grpSpPr>
      <p:sp>
        <p:nvSpPr>
          <p:cNvPr id="447" name="Google Shape;447;gad34f10f80_2_19"/>
          <p:cNvSpPr txBox="1">
            <a:spLocks noGrp="1"/>
          </p:cNvSpPr>
          <p:nvPr>
            <p:ph type="title"/>
          </p:nvPr>
        </p:nvSpPr>
        <p:spPr>
          <a:xfrm>
            <a:off x="706400" y="2271246"/>
            <a:ext cx="3126013" cy="60382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000" b="0" cap="none">
                <a:solidFill>
                  <a:srgbClr val="262626"/>
                </a:solidFill>
                <a:latin typeface="Trebuchet MS"/>
                <a:ea typeface="Trebuchet MS"/>
                <a:cs typeface="Trebuchet MS"/>
                <a:sym typeface="Trebuchet MS"/>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48" name="Google Shape;448;gad34f10f80_2_19"/>
          <p:cNvSpPr txBox="1">
            <a:spLocks noGrp="1"/>
          </p:cNvSpPr>
          <p:nvPr>
            <p:ph type="body" idx="1"/>
          </p:nvPr>
        </p:nvSpPr>
        <p:spPr>
          <a:xfrm>
            <a:off x="706398" y="3396234"/>
            <a:ext cx="3065502" cy="153202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600"/>
              </a:spcBef>
              <a:spcAft>
                <a:spcPct val="0"/>
              </a:spcAft>
              <a:buSzPts val="1100"/>
              <a:buFont typeface="Trebuchet MS"/>
              <a:buNone/>
              <a:defRPr sz="1100" cap="none">
                <a:solidFill>
                  <a:srgbClr val="3F3F3F"/>
                </a:solidFill>
                <a:latin typeface="Trebuchet MS"/>
                <a:ea typeface="Trebuchet MS"/>
                <a:cs typeface="Trebuchet MS"/>
                <a:sym typeface="Trebuchet MS"/>
              </a:defRPr>
            </a:lvl1pPr>
            <a:lvl2pPr marL="914400" lvl="1" indent="-228600" algn="l">
              <a:lnSpc>
                <a:spcPct val="90000"/>
              </a:lnSpc>
              <a:spcBef>
                <a:spcPts val="900"/>
              </a:spcBef>
              <a:spcAft>
                <a:spcPct val="0"/>
              </a:spcAft>
              <a:buSzPts val="1200"/>
              <a:buFont typeface="Trebuchet MS"/>
              <a:buNone/>
              <a:defRPr>
                <a:solidFill>
                  <a:srgbClr val="666666"/>
                </a:solidFill>
              </a:defRPr>
            </a:lvl2pPr>
            <a:lvl3pPr marL="1371600" lvl="2" indent="-381000" algn="l">
              <a:lnSpc>
                <a:spcPct val="90000"/>
              </a:lnSpc>
              <a:spcBef>
                <a:spcPts val="900"/>
              </a:spcBef>
              <a:spcAft>
                <a:spcPct val="0"/>
              </a:spcAft>
              <a:buSzPts val="2400"/>
              <a:buFont typeface="Trebuchet MS"/>
              <a:buChar char="•"/>
              <a:defRPr sz="2400">
                <a:solidFill>
                  <a:schemeClr val="lt1"/>
                </a:solidFill>
              </a:defRPr>
            </a:lvl3pPr>
            <a:lvl4pPr marL="1828800" lvl="3" indent="-355600" algn="l">
              <a:spcBef>
                <a:spcPts val="900"/>
              </a:spcBef>
              <a:spcAft>
                <a:spcPct val="0"/>
              </a:spcAft>
              <a:buClr>
                <a:schemeClr val="lt1"/>
              </a:buClr>
              <a:buSzPts val="2000"/>
              <a:buFont typeface="Trebuchet MS"/>
              <a:buChar char="•"/>
              <a:defRPr>
                <a:solidFill>
                  <a:schemeClr val="lt1"/>
                </a:solidFill>
              </a:defRPr>
            </a:lvl4pPr>
            <a:lvl5pPr marL="2286000" lvl="4" indent="-355600" algn="l">
              <a:spcBef>
                <a:spcPts val="400"/>
              </a:spcBef>
              <a:spcAft>
                <a:spcPct val="0"/>
              </a:spcAft>
              <a:buClr>
                <a:schemeClr val="lt1"/>
              </a:buClr>
              <a:buSzPts val="2000"/>
              <a:buFont typeface="Trebuchet M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49" name="Google Shape;449;gad34f10f80_2_19"/>
          <p:cNvSpPr txBox="1">
            <a:spLocks noGrp="1"/>
          </p:cNvSpPr>
          <p:nvPr>
            <p:ph type="body" idx="2"/>
          </p:nvPr>
        </p:nvSpPr>
        <p:spPr>
          <a:xfrm>
            <a:off x="706399" y="2866979"/>
            <a:ext cx="2715928" cy="42100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400"/>
              <a:buFont typeface="Trebuchet MS"/>
              <a:buNone/>
              <a:defRPr sz="1400" cap="none">
                <a:solidFill>
                  <a:srgbClr val="3F3F3F"/>
                </a:solidFill>
                <a:latin typeface="Trebuchet MS"/>
                <a:ea typeface="Trebuchet MS"/>
                <a:cs typeface="Trebuchet MS"/>
                <a:sym typeface="Trebuchet MS"/>
              </a:defRPr>
            </a:lvl1pPr>
            <a:lvl2pPr marL="914400" lvl="1" indent="-228600" algn="l">
              <a:lnSpc>
                <a:spcPct val="90000"/>
              </a:lnSpc>
              <a:spcBef>
                <a:spcPts val="900"/>
              </a:spcBef>
              <a:spcAft>
                <a:spcPct val="0"/>
              </a:spcAft>
              <a:buSzPts val="2300"/>
              <a:buFont typeface="Arial"/>
              <a:buNone/>
              <a:defRPr sz="2300" cap="none">
                <a:solidFill>
                  <a:schemeClr val="lt2"/>
                </a:solidFill>
                <a:latin typeface="Arial"/>
                <a:ea typeface="Arial"/>
                <a:cs typeface="Arial"/>
                <a:sym typeface="Arial"/>
              </a:defRPr>
            </a:lvl2pPr>
            <a:lvl3pPr marL="1371600" lvl="2" indent="-228600" algn="l">
              <a:lnSpc>
                <a:spcPct val="90000"/>
              </a:lnSpc>
              <a:spcBef>
                <a:spcPts val="900"/>
              </a:spcBef>
              <a:spcAft>
                <a:spcPct val="0"/>
              </a:spcAft>
              <a:buSzPts val="2300"/>
              <a:buFont typeface="Arial"/>
              <a:buNone/>
              <a:defRPr sz="2300" cap="none">
                <a:solidFill>
                  <a:schemeClr val="lt2"/>
                </a:solidFill>
                <a:latin typeface="Arial"/>
                <a:ea typeface="Arial"/>
                <a:cs typeface="Arial"/>
                <a:sym typeface="Arial"/>
              </a:defRPr>
            </a:lvl3pPr>
            <a:lvl4pPr marL="1828800" lvl="3" indent="-228600" algn="l">
              <a:spcBef>
                <a:spcPts val="900"/>
              </a:spcBef>
              <a:spcAft>
                <a:spcPct val="0"/>
              </a:spcAft>
              <a:buClr>
                <a:schemeClr val="dk2"/>
              </a:buClr>
              <a:buSzPts val="2000"/>
              <a:buFont typeface="Trebuchet MS"/>
              <a:buNone/>
              <a:defRPr/>
            </a:lvl4pPr>
            <a:lvl5pPr marL="2286000" lvl="4" indent="-298450" algn="l">
              <a:spcBef>
                <a:spcPts val="200"/>
              </a:spcBef>
              <a:spcAft>
                <a:spcPct val="0"/>
              </a:spcAft>
              <a:buClr>
                <a:schemeClr val="dk2"/>
              </a:buClr>
              <a:buSzPts val="1100"/>
              <a:buChar char="»"/>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4"/>
        <p:cNvGrpSpPr/>
        <p:nvPr/>
      </p:nvGrpSpPr>
      <p:grpSpPr>
        <a:xfrm>
          <a:off x="0" y="0"/>
          <a:ext cx="0" cy="0"/>
          <a:chOff x="0" y="0"/>
          <a:chExt cx="0" cy="0"/>
        </a:xfrm>
      </p:grpSpPr>
      <p:sp>
        <p:nvSpPr>
          <p:cNvPr id="35" name="Google Shape;35;p2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50"/>
        <p:cNvGrpSpPr/>
        <p:nvPr/>
      </p:nvGrpSpPr>
      <p:grpSpPr>
        <a:xfrm>
          <a:off x="0" y="0"/>
          <a:ext cx="0" cy="0"/>
          <a:chOff x="0" y="0"/>
          <a:chExt cx="0" cy="0"/>
        </a:xfrm>
      </p:grpSpPr>
      <p:pic>
        <p:nvPicPr>
          <p:cNvPr id="451" name="Google Shape;451;gad34f10f80_2_23" descr="A close up of a spider&#10;&#10;Description automatically generated"/>
          <p:cNvPicPr preferRelativeResize="0"/>
          <p:nvPr/>
        </p:nvPicPr>
        <p:blipFill>
          <a:blip r:embed="rId2">
            <a:alphaModFix/>
          </a:blip>
          <a:srcRect l="10305" t="3895" r="12403" b="26543"/>
          <a:stretch>
            <a:fillRect/>
          </a:stretch>
        </p:blipFill>
        <p:spPr>
          <a:xfrm>
            <a:off x="0" y="0"/>
            <a:ext cx="10972800" cy="6172200"/>
          </a:xfrm>
          <a:prstGeom prst="rect">
            <a:avLst/>
          </a:prstGeom>
          <a:noFill/>
          <a:ln>
            <a:noFill/>
          </a:ln>
        </p:spPr>
      </p:pic>
      <p:pic>
        <p:nvPicPr>
          <p:cNvPr id="452" name="Google Shape;452;gad34f10f80_2_23" descr="A picture containing text&#10;&#10;Description automatically generated"/>
          <p:cNvPicPr preferRelativeResize="0"/>
          <p:nvPr/>
        </p:nvPicPr>
        <p:blipFill>
          <a:blip r:embed="rId3">
            <a:alphaModFix/>
          </a:blip>
          <a:stretch>
            <a:fill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3"/>
        <p:cNvGrpSpPr/>
        <p:nvPr/>
      </p:nvGrpSpPr>
      <p:grpSpPr>
        <a:xfrm>
          <a:off x="0" y="0"/>
          <a:ext cx="0" cy="0"/>
          <a:chOff x="0" y="0"/>
          <a:chExt cx="0" cy="0"/>
        </a:xfrm>
      </p:grpSpPr>
      <p:sp>
        <p:nvSpPr>
          <p:cNvPr id="454" name="Google Shape;454;gad34f10f80_2_2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55" name="Google Shape;455;gad34f10f80_2_26"/>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56" name="Google Shape;456;gad34f10f80_2_26"/>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457"/>
        <p:cNvGrpSpPr/>
        <p:nvPr/>
      </p:nvGrpSpPr>
      <p:grpSpPr>
        <a:xfrm>
          <a:off x="0" y="0"/>
          <a:ext cx="0" cy="0"/>
          <a:chOff x="0" y="0"/>
          <a:chExt cx="0" cy="0"/>
        </a:xfrm>
      </p:grpSpPr>
      <p:sp>
        <p:nvSpPr>
          <p:cNvPr id="458" name="Google Shape;458;gad34f10f80_2_3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59" name="Google Shape;459;gad34f10f80_2_3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60" name="Google Shape;460;gad34f10f80_2_3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61"/>
        <p:cNvGrpSpPr/>
        <p:nvPr/>
      </p:nvGrpSpPr>
      <p:grpSpPr>
        <a:xfrm>
          <a:off x="0" y="0"/>
          <a:ext cx="0" cy="0"/>
          <a:chOff x="0" y="0"/>
          <a:chExt cx="0" cy="0"/>
        </a:xfrm>
      </p:grpSpPr>
      <p:sp>
        <p:nvSpPr>
          <p:cNvPr id="462" name="Google Shape;462;gad34f10f80_2_3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63" name="Google Shape;463;gad34f10f80_2_34"/>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64" name="Google Shape;464;gad34f10f80_2_3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65" name="Google Shape;465;gad34f10f80_2_34"/>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ct val="0"/>
              </a:spcBef>
              <a:spcAft>
                <a:spcPct val="0"/>
              </a:spcAft>
              <a:buClr>
                <a:schemeClr val="dk2"/>
              </a:buClr>
              <a:buSzPts val="700"/>
              <a:buFont typeface="Trebuchet MS"/>
              <a:buNone/>
            </a:pPr>
            <a:r>
              <a:rPr lang="zh-CN" sz="700" b="1" i="0" strike="noStrike" cap="none" spc="0" baseline="0">
                <a:solidFill>
                  <a:srgbClr val="000000"/>
                </a:solidFill>
                <a:effectLst/>
                <a:latin typeface="SimSun"/>
                <a:ea typeface="SimSun"/>
                <a:cs typeface="SimSun"/>
              </a:rPr>
              <a:t>NVIDIA 机密。请勿分发。</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66"/>
        <p:cNvGrpSpPr/>
        <p:nvPr/>
      </p:nvGrpSpPr>
      <p:grpSpPr>
        <a:xfrm>
          <a:off x="0" y="0"/>
          <a:ext cx="0" cy="0"/>
          <a:chOff x="0" y="0"/>
          <a:chExt cx="0" cy="0"/>
        </a:xfrm>
      </p:grpSpPr>
      <p:sp>
        <p:nvSpPr>
          <p:cNvPr id="467" name="Google Shape;467;gad34f10f80_2_39"/>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68" name="Google Shape;468;gad34f10f80_2_39"/>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69" name="Google Shape;469;gad34f10f80_2_39"/>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70" name="Google Shape;470;gad34f10f80_2_39"/>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471"/>
        <p:cNvGrpSpPr/>
        <p:nvPr/>
      </p:nvGrpSpPr>
      <p:grpSpPr>
        <a:xfrm>
          <a:off x="0" y="0"/>
          <a:ext cx="0" cy="0"/>
          <a:chOff x="0" y="0"/>
          <a:chExt cx="0" cy="0"/>
        </a:xfrm>
      </p:grpSpPr>
      <p:sp>
        <p:nvSpPr>
          <p:cNvPr id="472" name="Google Shape;472;gad34f10f80_2_44"/>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73" name="Google Shape;473;gad34f10f80_2_44"/>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74" name="Google Shape;474;gad34f10f80_2_44"/>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75" name="Google Shape;475;gad34f10f80_2_44"/>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476"/>
        <p:cNvGrpSpPr/>
        <p:nvPr/>
      </p:nvGrpSpPr>
      <p:grpSpPr>
        <a:xfrm>
          <a:off x="0" y="0"/>
          <a:ext cx="0" cy="0"/>
          <a:chOff x="0" y="0"/>
          <a:chExt cx="0" cy="0"/>
        </a:xfrm>
      </p:grpSpPr>
      <p:sp>
        <p:nvSpPr>
          <p:cNvPr id="477" name="Google Shape;477;gad34f10f80_2_49"/>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478" name="Google Shape;478;gad34f10f80_2_49"/>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79" name="Google Shape;479;gad34f10f80_2_49"/>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480" name="Google Shape;480;gad34f10f80_2_49"/>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1"/>
        <p:cNvGrpSpPr/>
        <p:nvPr/>
      </p:nvGrpSpPr>
      <p:grpSpPr>
        <a:xfrm>
          <a:off x="0" y="0"/>
          <a:ext cx="0" cy="0"/>
          <a:chOff x="0" y="0"/>
          <a:chExt cx="0" cy="0"/>
        </a:xfrm>
      </p:grpSpPr>
      <p:pic>
        <p:nvPicPr>
          <p:cNvPr id="482" name="Google Shape;482;gad34f10f80_2_54" descr="A close up of a logo&#10;&#10;Description automatically generated"/>
          <p:cNvPicPr preferRelativeResize="0"/>
          <p:nvPr/>
        </p:nvPicPr>
        <p:blipFill>
          <a:blip r:embed="rId2">
            <a:alphaModFix/>
          </a:blip>
          <a:srcRect l="65967" t="57160" r="5663" b="17308"/>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83"/>
        <p:cNvGrpSpPr/>
        <p:nvPr/>
      </p:nvGrpSpPr>
      <p:grpSpPr>
        <a:xfrm>
          <a:off x="0" y="0"/>
          <a:ext cx="0" cy="0"/>
          <a:chOff x="0" y="0"/>
          <a:chExt cx="0" cy="0"/>
        </a:xfrm>
      </p:grpSpPr>
      <p:sp>
        <p:nvSpPr>
          <p:cNvPr id="484" name="Google Shape;484;gad34f10f80_2_56"/>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485" name="Google Shape;485;gad34f10f80_2_5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486"/>
        <p:cNvGrpSpPr/>
        <p:nvPr/>
      </p:nvGrpSpPr>
      <p:grpSpPr>
        <a:xfrm>
          <a:off x="0" y="0"/>
          <a:ext cx="0" cy="0"/>
          <a:chOff x="0" y="0"/>
          <a:chExt cx="0" cy="0"/>
        </a:xfrm>
      </p:grpSpPr>
      <p:pic>
        <p:nvPicPr>
          <p:cNvPr id="487" name="Google Shape;487;gad34f10f80_2_59"/>
          <p:cNvPicPr preferRelativeResize="0"/>
          <p:nvPr/>
        </p:nvPicPr>
        <p:blipFill>
          <a:blip r:embed="rId2">
            <a:alphaModFix/>
          </a:blip>
          <a:srcRect l="11639" t="50000" r="51879" b="17166"/>
          <a:stretch>
            <a:fillRect/>
          </a:stretch>
        </p:blipFill>
        <p:spPr>
          <a:xfrm>
            <a:off x="0" y="0"/>
            <a:ext cx="10972800" cy="6172200"/>
          </a:xfrm>
          <a:prstGeom prst="rect">
            <a:avLst/>
          </a:prstGeom>
          <a:noFill/>
          <a:ln>
            <a:noFill/>
          </a:ln>
        </p:spPr>
      </p:pic>
      <p:sp>
        <p:nvSpPr>
          <p:cNvPr id="488" name="Google Shape;488;gad34f10f80_2_59"/>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35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6"/>
        <p:cNvGrpSpPr/>
        <p:nvPr/>
      </p:nvGrpSpPr>
      <p:grpSpPr>
        <a:xfrm>
          <a:off x="0" y="0"/>
          <a:ext cx="0" cy="0"/>
          <a:chOff x="0" y="0"/>
          <a:chExt cx="0" cy="0"/>
        </a:xfrm>
      </p:grpSpPr>
      <p:pic>
        <p:nvPicPr>
          <p:cNvPr id="37" name="Google Shape;37;p23"/>
          <p:cNvPicPr preferRelativeResize="0"/>
          <p:nvPr/>
        </p:nvPicPr>
        <p:blipFill>
          <a:blip r:embed="rId2">
            <a:alphaModFix/>
          </a:blip>
          <a:stretch>
            <a:fillRect/>
          </a:stretch>
        </p:blipFill>
        <p:spPr>
          <a:xfrm>
            <a:off x="0" y="0"/>
            <a:ext cx="10972800" cy="6172200"/>
          </a:xfrm>
          <a:prstGeom prst="rect">
            <a:avLst/>
          </a:prstGeom>
          <a:noFill/>
          <a:ln>
            <a:noFill/>
          </a:ln>
        </p:spPr>
      </p:pic>
      <p:sp>
        <p:nvSpPr>
          <p:cNvPr id="38" name="Google Shape;38;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pic>
        <p:nvPicPr>
          <p:cNvPr id="39" name="Google Shape;39;p23"/>
          <p:cNvPicPr preferRelativeResize="0"/>
          <p:nvPr/>
        </p:nvPicPr>
        <p:blipFill>
          <a:blip r:embed="rId3">
            <a:alphaModFix/>
          </a:blip>
          <a:stretch>
            <a:fillRect/>
          </a:stretch>
        </p:blipFill>
        <p:spPr>
          <a:xfrm>
            <a:off x="672595" y="4747221"/>
            <a:ext cx="3456745" cy="7455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489"/>
        <p:cNvGrpSpPr/>
        <p:nvPr/>
      </p:nvGrpSpPr>
      <p:grpSpPr>
        <a:xfrm>
          <a:off x="0" y="0"/>
          <a:ext cx="0" cy="0"/>
          <a:chOff x="0" y="0"/>
          <a:chExt cx="0" cy="0"/>
        </a:xfrm>
      </p:grpSpPr>
      <p:grpSp>
        <p:nvGrpSpPr>
          <p:cNvPr id="490" name="Google Shape;490;gad34f10f80_2_62"/>
          <p:cNvGrpSpPr/>
          <p:nvPr/>
        </p:nvGrpSpPr>
        <p:grpSpPr>
          <a:xfrm>
            <a:off x="-1327307" y="-404866"/>
            <a:ext cx="13626669" cy="6983326"/>
            <a:chOff x="-1327308" y="-404866"/>
            <a:chExt cx="13626669" cy="6983326"/>
          </a:xfrm>
        </p:grpSpPr>
        <p:sp>
          <p:nvSpPr>
            <p:cNvPr id="491" name="Google Shape;491;gad34f10f80_2_62"/>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492" name="Google Shape;492;gad34f10f80_2_62"/>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3" name="Google Shape;493;gad34f10f80_2_62"/>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4" name="Google Shape;494;gad34f10f80_2_62"/>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5" name="Google Shape;495;gad34f10f80_2_62"/>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6" name="Google Shape;496;gad34f10f80_2_62"/>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7" name="Google Shape;497;gad34f10f80_2_62"/>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8" name="Google Shape;498;gad34f10f80_2_62"/>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499" name="Google Shape;499;gad34f10f80_2_62"/>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0" name="Google Shape;500;gad34f10f80_2_62"/>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1" name="Google Shape;501;gad34f10f80_2_62"/>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2" name="Google Shape;502;gad34f10f80_2_62"/>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3" name="Google Shape;503;gad34f10f80_2_62"/>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4" name="Google Shape;504;gad34f10f80_2_62"/>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5" name="Google Shape;505;gad34f10f80_2_62"/>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6" name="Google Shape;506;gad34f10f80_2_62"/>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7" name="Google Shape;507;gad34f10f80_2_62"/>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8" name="Google Shape;508;gad34f10f80_2_62"/>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09" name="Google Shape;509;gad34f10f80_2_62"/>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0" name="Google Shape;510;gad34f10f80_2_62"/>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1" name="Google Shape;511;gad34f10f80_2_62"/>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2" name="Google Shape;512;gad34f10f80_2_62"/>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3" name="Google Shape;513;gad34f10f80_2_62"/>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4" name="Google Shape;514;gad34f10f80_2_62"/>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5" name="Google Shape;515;gad34f10f80_2_62"/>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6" name="Google Shape;516;gad34f10f80_2_62"/>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7" name="Google Shape;517;gad34f10f80_2_62"/>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8" name="Google Shape;518;gad34f10f80_2_62"/>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19" name="Google Shape;519;gad34f10f80_2_62"/>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0" name="Google Shape;520;gad34f10f80_2_62"/>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1" name="Google Shape;521;gad34f10f80_2_62"/>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2" name="Google Shape;522;gad34f10f80_2_62"/>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3" name="Google Shape;523;gad34f10f80_2_62"/>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4" name="Google Shape;524;gad34f10f80_2_62"/>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5" name="Google Shape;525;gad34f10f80_2_62"/>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6" name="Google Shape;526;gad34f10f80_2_62"/>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7" name="Google Shape;527;gad34f10f80_2_62"/>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8" name="Google Shape;528;gad34f10f80_2_62"/>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29" name="Google Shape;529;gad34f10f80_2_62"/>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0" name="Google Shape;530;gad34f10f80_2_62"/>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1" name="Google Shape;531;gad34f10f80_2_62"/>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2" name="Google Shape;532;gad34f10f80_2_62"/>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3" name="Google Shape;533;gad34f10f80_2_62"/>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4" name="Google Shape;534;gad34f10f80_2_62"/>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5" name="Google Shape;535;gad34f10f80_2_62"/>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6" name="Google Shape;536;gad34f10f80_2_62"/>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7" name="Google Shape;537;gad34f10f80_2_62"/>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8" name="Google Shape;538;gad34f10f80_2_62"/>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39" name="Google Shape;539;gad34f10f80_2_62"/>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0" name="Google Shape;540;gad34f10f80_2_62"/>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1" name="Google Shape;541;gad34f10f80_2_62"/>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2" name="Google Shape;542;gad34f10f80_2_62"/>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3" name="Google Shape;543;gad34f10f80_2_62"/>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4" name="Google Shape;544;gad34f10f80_2_62"/>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5" name="Google Shape;545;gad34f10f80_2_62"/>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6" name="Google Shape;546;gad34f10f80_2_62"/>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7" name="Google Shape;547;gad34f10f80_2_62"/>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8" name="Google Shape;548;gad34f10f80_2_62"/>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49" name="Google Shape;549;gad34f10f80_2_62"/>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0" name="Google Shape;550;gad34f10f80_2_62"/>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1" name="Google Shape;551;gad34f10f80_2_62"/>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2" name="Google Shape;552;gad34f10f80_2_62"/>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3" name="Google Shape;553;gad34f10f80_2_62"/>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4" name="Google Shape;554;gad34f10f80_2_62"/>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5" name="Google Shape;555;gad34f10f80_2_62"/>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6" name="Google Shape;556;gad34f10f80_2_62"/>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7" name="Google Shape;557;gad34f10f80_2_62"/>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8" name="Google Shape;558;gad34f10f80_2_62"/>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59" name="Google Shape;559;gad34f10f80_2_62"/>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0" name="Google Shape;560;gad34f10f80_2_62"/>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1" name="Google Shape;561;gad34f10f80_2_62"/>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2" name="Google Shape;562;gad34f10f80_2_62"/>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3" name="Google Shape;563;gad34f10f80_2_62"/>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4" name="Google Shape;564;gad34f10f80_2_62"/>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5" name="Google Shape;565;gad34f10f80_2_62"/>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6" name="Google Shape;566;gad34f10f80_2_62"/>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7" name="Google Shape;567;gad34f10f80_2_62"/>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8" name="Google Shape;568;gad34f10f80_2_62"/>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69" name="Google Shape;569;gad34f10f80_2_62"/>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0" name="Google Shape;570;gad34f10f80_2_62"/>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1" name="Google Shape;571;gad34f10f80_2_62"/>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2" name="Google Shape;572;gad34f10f80_2_62"/>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3" name="Google Shape;573;gad34f10f80_2_62"/>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4" name="Google Shape;574;gad34f10f80_2_62"/>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5" name="Google Shape;575;gad34f10f80_2_62"/>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6" name="Google Shape;576;gad34f10f80_2_62"/>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7" name="Google Shape;577;gad34f10f80_2_62"/>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8" name="Google Shape;578;gad34f10f80_2_62"/>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79" name="Google Shape;579;gad34f10f80_2_62"/>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0" name="Google Shape;580;gad34f10f80_2_62"/>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1" name="Google Shape;581;gad34f10f80_2_62"/>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2" name="Google Shape;582;gad34f10f80_2_62"/>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3" name="Google Shape;583;gad34f10f80_2_62"/>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4" name="Google Shape;584;gad34f10f80_2_62"/>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5" name="Google Shape;585;gad34f10f80_2_62"/>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6" name="Google Shape;586;gad34f10f80_2_62"/>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7" name="Google Shape;587;gad34f10f80_2_62"/>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8" name="Google Shape;588;gad34f10f80_2_62"/>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89" name="Google Shape;589;gad34f10f80_2_62"/>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0" name="Google Shape;590;gad34f10f80_2_62"/>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1" name="Google Shape;591;gad34f10f80_2_62"/>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2" name="Google Shape;592;gad34f10f80_2_62"/>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3" name="Google Shape;593;gad34f10f80_2_62"/>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4" name="Google Shape;594;gad34f10f80_2_62"/>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5" name="Google Shape;595;gad34f10f80_2_62"/>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6" name="Google Shape;596;gad34f10f80_2_62"/>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7" name="Google Shape;597;gad34f10f80_2_62"/>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8" name="Google Shape;598;gad34f10f80_2_62"/>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599" name="Google Shape;599;gad34f10f80_2_62"/>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0" name="Google Shape;600;gad34f10f80_2_62"/>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1" name="Google Shape;601;gad34f10f80_2_62"/>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2" name="Google Shape;602;gad34f10f80_2_62"/>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3" name="Google Shape;603;gad34f10f80_2_62"/>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4" name="Google Shape;604;gad34f10f80_2_62"/>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5" name="Google Shape;605;gad34f10f80_2_62"/>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6" name="Google Shape;606;gad34f10f80_2_62"/>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7" name="Google Shape;607;gad34f10f80_2_62"/>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8" name="Google Shape;608;gad34f10f80_2_62"/>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09" name="Google Shape;609;gad34f10f80_2_62"/>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0" name="Google Shape;610;gad34f10f80_2_62"/>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1" name="Google Shape;611;gad34f10f80_2_62"/>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2" name="Google Shape;612;gad34f10f80_2_62"/>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3" name="Google Shape;613;gad34f10f80_2_62"/>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4" name="Google Shape;614;gad34f10f80_2_62"/>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5" name="Google Shape;615;gad34f10f80_2_62"/>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6" name="Google Shape;616;gad34f10f80_2_62"/>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7" name="Google Shape;617;gad34f10f80_2_62"/>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8" name="Google Shape;618;gad34f10f80_2_62"/>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19" name="Google Shape;619;gad34f10f80_2_62"/>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0" name="Google Shape;620;gad34f10f80_2_62"/>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1" name="Google Shape;621;gad34f10f80_2_62"/>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2" name="Google Shape;622;gad34f10f80_2_62"/>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3" name="Google Shape;623;gad34f10f80_2_62"/>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4" name="Google Shape;624;gad34f10f80_2_62"/>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5" name="Google Shape;625;gad34f10f80_2_62"/>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6" name="Google Shape;626;gad34f10f80_2_62"/>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7" name="Google Shape;627;gad34f10f80_2_62"/>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8" name="Google Shape;628;gad34f10f80_2_62"/>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29" name="Google Shape;629;gad34f10f80_2_62"/>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0" name="Google Shape;630;gad34f10f80_2_62"/>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1" name="Google Shape;631;gad34f10f80_2_62"/>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2" name="Google Shape;632;gad34f10f80_2_62"/>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3" name="Google Shape;633;gad34f10f80_2_62"/>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4" name="Google Shape;634;gad34f10f80_2_62"/>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5" name="Google Shape;635;gad34f10f80_2_62"/>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6" name="Google Shape;636;gad34f10f80_2_62"/>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7" name="Google Shape;637;gad34f10f80_2_62"/>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8" name="Google Shape;638;gad34f10f80_2_62"/>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39" name="Google Shape;639;gad34f10f80_2_62"/>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0" name="Google Shape;640;gad34f10f80_2_62"/>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1" name="Google Shape;641;gad34f10f80_2_62"/>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2" name="Google Shape;642;gad34f10f80_2_62"/>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3" name="Google Shape;643;gad34f10f80_2_62"/>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4" name="Google Shape;644;gad34f10f80_2_62"/>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5" name="Google Shape;645;gad34f10f80_2_62"/>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6" name="Google Shape;646;gad34f10f80_2_62"/>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7" name="Google Shape;647;gad34f10f80_2_62"/>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8" name="Google Shape;648;gad34f10f80_2_62"/>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49" name="Google Shape;649;gad34f10f80_2_62"/>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0" name="Google Shape;650;gad34f10f80_2_62"/>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1" name="Google Shape;651;gad34f10f80_2_62"/>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2" name="Google Shape;652;gad34f10f80_2_62"/>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3" name="Google Shape;653;gad34f10f80_2_62"/>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4" name="Google Shape;654;gad34f10f80_2_62"/>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5" name="Google Shape;655;gad34f10f80_2_62"/>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6" name="Google Shape;656;gad34f10f80_2_62"/>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7" name="Google Shape;657;gad34f10f80_2_62"/>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8" name="Google Shape;658;gad34f10f80_2_62"/>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59" name="Google Shape;659;gad34f10f80_2_62"/>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0" name="Google Shape;660;gad34f10f80_2_62"/>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1" name="Google Shape;661;gad34f10f80_2_62"/>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2" name="Google Shape;662;gad34f10f80_2_62"/>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3" name="Google Shape;663;gad34f10f80_2_62"/>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4" name="Google Shape;664;gad34f10f80_2_62"/>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5" name="Google Shape;665;gad34f10f80_2_62"/>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6" name="Google Shape;666;gad34f10f80_2_62"/>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7" name="Google Shape;667;gad34f10f80_2_62"/>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8" name="Google Shape;668;gad34f10f80_2_62"/>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69" name="Google Shape;669;gad34f10f80_2_62"/>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0" name="Google Shape;670;gad34f10f80_2_62"/>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1" name="Google Shape;671;gad34f10f80_2_62"/>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2" name="Google Shape;672;gad34f10f80_2_62"/>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3" name="Google Shape;673;gad34f10f80_2_62"/>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4" name="Google Shape;674;gad34f10f80_2_62"/>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5" name="Google Shape;675;gad34f10f80_2_62"/>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6" name="Google Shape;676;gad34f10f80_2_62"/>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7" name="Google Shape;677;gad34f10f80_2_62"/>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8" name="Google Shape;678;gad34f10f80_2_62"/>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79" name="Google Shape;679;gad34f10f80_2_62"/>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0" name="Google Shape;680;gad34f10f80_2_62"/>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1" name="Google Shape;681;gad34f10f80_2_62"/>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2" name="Google Shape;682;gad34f10f80_2_62"/>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3" name="Google Shape;683;gad34f10f80_2_62"/>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4" name="Google Shape;684;gad34f10f80_2_62"/>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5" name="Google Shape;685;gad34f10f80_2_62"/>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6" name="Google Shape;686;gad34f10f80_2_62"/>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7" name="Google Shape;687;gad34f10f80_2_62"/>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8" name="Google Shape;688;gad34f10f80_2_62"/>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89" name="Google Shape;689;gad34f10f80_2_62"/>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0" name="Google Shape;690;gad34f10f80_2_62"/>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1" name="Google Shape;691;gad34f10f80_2_62"/>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2" name="Google Shape;692;gad34f10f80_2_62"/>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3" name="Google Shape;693;gad34f10f80_2_62"/>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4" name="Google Shape;694;gad34f10f80_2_62"/>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5" name="Google Shape;695;gad34f10f80_2_62"/>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6" name="Google Shape;696;gad34f10f80_2_62"/>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7" name="Google Shape;697;gad34f10f80_2_62"/>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8" name="Google Shape;698;gad34f10f80_2_62"/>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699" name="Google Shape;699;gad34f10f80_2_62"/>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0" name="Google Shape;700;gad34f10f80_2_62"/>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1" name="Google Shape;701;gad34f10f80_2_62"/>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2" name="Google Shape;702;gad34f10f80_2_62"/>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3" name="Google Shape;703;gad34f10f80_2_62"/>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4" name="Google Shape;704;gad34f10f80_2_62"/>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5" name="Google Shape;705;gad34f10f80_2_62"/>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6" name="Google Shape;706;gad34f10f80_2_62"/>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7" name="Google Shape;707;gad34f10f80_2_62"/>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8" name="Google Shape;708;gad34f10f80_2_62"/>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09" name="Google Shape;709;gad34f10f80_2_62"/>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0" name="Google Shape;710;gad34f10f80_2_62"/>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1" name="Google Shape;711;gad34f10f80_2_62"/>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2" name="Google Shape;712;gad34f10f80_2_62"/>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3" name="Google Shape;713;gad34f10f80_2_62"/>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4" name="Google Shape;714;gad34f10f80_2_62"/>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5" name="Google Shape;715;gad34f10f80_2_62"/>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6" name="Google Shape;716;gad34f10f80_2_62"/>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7" name="Google Shape;717;gad34f10f80_2_62"/>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8" name="Google Shape;718;gad34f10f80_2_62"/>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19" name="Google Shape;719;gad34f10f80_2_62"/>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0" name="Google Shape;720;gad34f10f80_2_62"/>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1" name="Google Shape;721;gad34f10f80_2_62"/>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2" name="Google Shape;722;gad34f10f80_2_62"/>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3" name="Google Shape;723;gad34f10f80_2_62"/>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4" name="Google Shape;724;gad34f10f80_2_62"/>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5" name="Google Shape;725;gad34f10f80_2_62"/>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6" name="Google Shape;726;gad34f10f80_2_62"/>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7" name="Google Shape;727;gad34f10f80_2_62"/>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8" name="Google Shape;728;gad34f10f80_2_62"/>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29" name="Google Shape;729;gad34f10f80_2_62"/>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0" name="Google Shape;730;gad34f10f80_2_62"/>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1" name="Google Shape;731;gad34f10f80_2_62"/>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2" name="Google Shape;732;gad34f10f80_2_62"/>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3" name="Google Shape;733;gad34f10f80_2_62"/>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4" name="Google Shape;734;gad34f10f80_2_62"/>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5" name="Google Shape;735;gad34f10f80_2_62"/>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6" name="Google Shape;736;gad34f10f80_2_62"/>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7" name="Google Shape;737;gad34f10f80_2_62"/>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8" name="Google Shape;738;gad34f10f80_2_62"/>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39" name="Google Shape;739;gad34f10f80_2_62"/>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0" name="Google Shape;740;gad34f10f80_2_62"/>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1" name="Google Shape;741;gad34f10f80_2_62"/>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2" name="Google Shape;742;gad34f10f80_2_62"/>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3" name="Google Shape;743;gad34f10f80_2_62"/>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4" name="Google Shape;744;gad34f10f80_2_62"/>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5" name="Google Shape;745;gad34f10f80_2_62"/>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6" name="Google Shape;746;gad34f10f80_2_62"/>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7" name="Google Shape;747;gad34f10f80_2_62"/>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48" name="Google Shape;748;gad34f10f80_2_62"/>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nvGrpSpPr>
            <p:cNvPr id="749" name="Google Shape;749;gad34f10f80_2_62"/>
            <p:cNvGrpSpPr/>
            <p:nvPr/>
          </p:nvGrpSpPr>
          <p:grpSpPr>
            <a:xfrm>
              <a:off x="-664463" y="1060450"/>
              <a:ext cx="2884436" cy="4051302"/>
              <a:chOff x="-831850" y="581026"/>
              <a:chExt cx="3567113" cy="5010150"/>
            </a:xfrm>
          </p:grpSpPr>
          <p:sp>
            <p:nvSpPr>
              <p:cNvPr id="750" name="Google Shape;750;gad34f10f80_2_62"/>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51" name="Google Shape;751;gad34f10f80_2_62"/>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752" name="Google Shape;752;gad34f10f80_2_62"/>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sp>
          <p:nvSpPr>
            <p:cNvPr id="753" name="Google Shape;753;gad34f10f80_2_62"/>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754" name="Google Shape;754;gad34f10f80_2_62"/>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755" name="Google Shape;755;gad34f10f80_2_62"/>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756" name="Google Shape;756;gad34f10f80_2_62"/>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grpSp>
      <p:sp>
        <p:nvSpPr>
          <p:cNvPr id="757" name="Google Shape;757;gad34f10f80_2_62"/>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758" name="Google Shape;758;gad34f10f80_2_62"/>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759"/>
        <p:cNvGrpSpPr/>
        <p:nvPr/>
      </p:nvGrpSpPr>
      <p:grpSpPr>
        <a:xfrm>
          <a:off x="0" y="0"/>
          <a:ext cx="0" cy="0"/>
          <a:chOff x="0" y="0"/>
          <a:chExt cx="0" cy="0"/>
        </a:xfrm>
      </p:grpSpPr>
      <p:sp>
        <p:nvSpPr>
          <p:cNvPr id="760" name="Google Shape;760;gad34f10f80_2_332"/>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61"/>
        <p:cNvGrpSpPr/>
        <p:nvPr/>
      </p:nvGrpSpPr>
      <p:grpSpPr>
        <a:xfrm>
          <a:off x="0" y="0"/>
          <a:ext cx="0" cy="0"/>
          <a:chOff x="0" y="0"/>
          <a:chExt cx="0" cy="0"/>
        </a:xfrm>
      </p:grpSpPr>
      <p:sp>
        <p:nvSpPr>
          <p:cNvPr id="762" name="Google Shape;762;gad34f10f80_2_334"/>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763"/>
        <p:cNvGrpSpPr/>
        <p:nvPr/>
      </p:nvGrpSpPr>
      <p:grpSpPr>
        <a:xfrm>
          <a:off x="0" y="0"/>
          <a:ext cx="0" cy="0"/>
          <a:chOff x="0" y="0"/>
          <a:chExt cx="0" cy="0"/>
        </a:xfrm>
      </p:grpSpPr>
      <p:sp>
        <p:nvSpPr>
          <p:cNvPr id="764" name="Google Shape;764;gad34f10f80_2_336"/>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765" name="Google Shape;765;gad34f10f80_2_336"/>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66"/>
        <p:cNvGrpSpPr/>
        <p:nvPr/>
      </p:nvGrpSpPr>
      <p:grpSpPr>
        <a:xfrm>
          <a:off x="0" y="0"/>
          <a:ext cx="0" cy="0"/>
          <a:chOff x="0" y="0"/>
          <a:chExt cx="0" cy="0"/>
        </a:xfrm>
      </p:grpSpPr>
      <p:pic>
        <p:nvPicPr>
          <p:cNvPr id="767" name="Google Shape;767;gad34f10f80_2_339" descr="A close up of an object&#10;&#10;Description automatically generated"/>
          <p:cNvPicPr preferRelativeResize="0"/>
          <p:nvPr/>
        </p:nvPicPr>
        <p:blipFill>
          <a:blip r:embed="rId2">
            <a:alphaModFix/>
          </a:blip>
          <a:srcRect l="21972" t="57574" r="35602"/>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68"/>
        <p:cNvGrpSpPr/>
        <p:nvPr/>
      </p:nvGrpSpPr>
      <p:grpSpPr>
        <a:xfrm>
          <a:off x="0" y="0"/>
          <a:ext cx="0" cy="0"/>
          <a:chOff x="0" y="0"/>
          <a:chExt cx="0" cy="0"/>
        </a:xfrm>
      </p:grpSpPr>
      <p:sp>
        <p:nvSpPr>
          <p:cNvPr id="769" name="Google Shape;769;gb0aab3be4c_3_9"/>
          <p:cNvSpPr txBox="1">
            <a:spLocks noGrp="1"/>
          </p:cNvSpPr>
          <p:nvPr>
            <p:ph type="title"/>
          </p:nvPr>
        </p:nvSpPr>
        <p:spPr>
          <a:xfrm>
            <a:off x="498348" y="737426"/>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Clr>
                <a:schemeClr val="dk2"/>
              </a:buClr>
              <a:buSzPts val="800"/>
              <a:buFont typeface="Trebuchet MS"/>
              <a:buNone/>
              <a:defRPr>
                <a:solidFill>
                  <a:schemeClr val="dk2"/>
                </a:solidFill>
              </a:defRPr>
            </a:lvl1pPr>
            <a:lvl2pPr lvl="1" algn="l">
              <a:spcBef>
                <a:spcPct val="0"/>
              </a:spcBef>
              <a:spcAft>
                <a:spcPct val="0"/>
              </a:spcAft>
              <a:buClr>
                <a:srgbClr val="73B900"/>
              </a:buClr>
              <a:buSzPts val="800"/>
              <a:buFont typeface="Arial"/>
              <a:buNone/>
              <a:defRPr/>
            </a:lvl2pPr>
            <a:lvl3pPr lvl="2" algn="l">
              <a:spcBef>
                <a:spcPct val="0"/>
              </a:spcBef>
              <a:spcAft>
                <a:spcPct val="0"/>
              </a:spcAft>
              <a:buClr>
                <a:srgbClr val="73B900"/>
              </a:buClr>
              <a:buSzPts val="800"/>
              <a:buFont typeface="Arial"/>
              <a:buNone/>
              <a:defRPr/>
            </a:lvl3pPr>
            <a:lvl4pPr lvl="3" algn="l">
              <a:spcBef>
                <a:spcPct val="0"/>
              </a:spcBef>
              <a:spcAft>
                <a:spcPct val="0"/>
              </a:spcAft>
              <a:buClr>
                <a:srgbClr val="73B900"/>
              </a:buClr>
              <a:buSzPts val="800"/>
              <a:buFont typeface="Arial"/>
              <a:buNone/>
              <a:defRPr/>
            </a:lvl4pPr>
            <a:lvl5pPr lvl="4" algn="l">
              <a:spcBef>
                <a:spcPct val="0"/>
              </a:spcBef>
              <a:spcAft>
                <a:spcPct val="0"/>
              </a:spcAft>
              <a:buClr>
                <a:srgbClr val="73B900"/>
              </a:buClr>
              <a:buSzPts val="800"/>
              <a:buFont typeface="Arial"/>
              <a:buNone/>
              <a:defRPr/>
            </a:lvl5pPr>
            <a:lvl6pPr lvl="5" algn="l">
              <a:spcBef>
                <a:spcPct val="0"/>
              </a:spcBef>
              <a:spcAft>
                <a:spcPct val="0"/>
              </a:spcAft>
              <a:buClr>
                <a:srgbClr val="73B900"/>
              </a:buClr>
              <a:buSzPts val="800"/>
              <a:buFont typeface="Arial"/>
              <a:buNone/>
              <a:defRPr/>
            </a:lvl6pPr>
            <a:lvl7pPr lvl="6" algn="l">
              <a:spcBef>
                <a:spcPct val="0"/>
              </a:spcBef>
              <a:spcAft>
                <a:spcPct val="0"/>
              </a:spcAft>
              <a:buClr>
                <a:srgbClr val="73B900"/>
              </a:buClr>
              <a:buSzPts val="800"/>
              <a:buFont typeface="Arial"/>
              <a:buNone/>
              <a:defRPr/>
            </a:lvl7pPr>
            <a:lvl8pPr lvl="7" algn="l">
              <a:spcBef>
                <a:spcPct val="0"/>
              </a:spcBef>
              <a:spcAft>
                <a:spcPct val="0"/>
              </a:spcAft>
              <a:buClr>
                <a:srgbClr val="73B900"/>
              </a:buClr>
              <a:buSzPts val="800"/>
              <a:buFont typeface="Arial"/>
              <a:buNone/>
              <a:defRPr/>
            </a:lvl8pPr>
            <a:lvl9pPr lvl="8" algn="l">
              <a:spcBef>
                <a:spcPct val="0"/>
              </a:spcBef>
              <a:spcAft>
                <a:spcPct val="0"/>
              </a:spcAft>
              <a:buClr>
                <a:srgbClr val="73B900"/>
              </a:buClr>
              <a:buSzPts val="800"/>
              <a:buFont typeface="Arial"/>
              <a:buNone/>
              <a:defRPr/>
            </a:lvl9pPr>
          </a:lstStyle>
          <a:p>
            <a:endParaRPr/>
          </a:p>
        </p:txBody>
      </p:sp>
      <p:sp>
        <p:nvSpPr>
          <p:cNvPr id="770" name="Google Shape;770;gb0aab3be4c_3_9"/>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100"/>
              <a:buFont typeface="Trebuchet MS"/>
              <a:buNone/>
              <a:defRPr sz="1800">
                <a:solidFill>
                  <a:schemeClr val="dk2"/>
                </a:solidFill>
              </a:defRPr>
            </a:lvl1pPr>
            <a:lvl2pPr marL="914400" lvl="1" indent="-228600" algn="l">
              <a:lnSpc>
                <a:spcPct val="90000"/>
              </a:lnSpc>
              <a:spcBef>
                <a:spcPts val="900"/>
              </a:spcBef>
              <a:spcAft>
                <a:spcPct val="0"/>
              </a:spcAft>
              <a:buClr>
                <a:schemeClr val="dk1"/>
              </a:buClr>
              <a:buSzPts val="1000"/>
              <a:buFont typeface="Trebuchet MS"/>
              <a:buNone/>
              <a:defRPr sz="1600">
                <a:solidFill>
                  <a:schemeClr val="dk2"/>
                </a:solidFill>
              </a:defRPr>
            </a:lvl2pPr>
            <a:lvl3pPr marL="1371600" lvl="2" indent="-228600" algn="l">
              <a:lnSpc>
                <a:spcPct val="90000"/>
              </a:lnSpc>
              <a:spcBef>
                <a:spcPts val="900"/>
              </a:spcBef>
              <a:spcAft>
                <a:spcPct val="0"/>
              </a:spcAft>
              <a:buClr>
                <a:schemeClr val="dk1"/>
              </a:buClr>
              <a:buSzPts val="800"/>
              <a:buFont typeface="Trebuchet MS"/>
              <a:buNone/>
              <a:defRPr sz="1400">
                <a:solidFill>
                  <a:schemeClr val="dk2"/>
                </a:solidFill>
              </a:defRPr>
            </a:lvl3pPr>
            <a:lvl4pPr marL="1828800" lvl="3" indent="-298450" algn="l">
              <a:spcBef>
                <a:spcPts val="900"/>
              </a:spcBef>
              <a:spcAft>
                <a:spcPct val="0"/>
              </a:spcAft>
              <a:buClr>
                <a:schemeClr val="dk1"/>
              </a:buClr>
              <a:buSzPts val="1100"/>
              <a:buFont typeface="Noto Sans Symbols"/>
              <a:buChar char="▪"/>
              <a:defRPr sz="1800">
                <a:solidFill>
                  <a:schemeClr val="lt1"/>
                </a:solidFill>
              </a:defRPr>
            </a:lvl4pPr>
            <a:lvl5pPr marL="2286000" lvl="4" indent="-304800" algn="l">
              <a:spcBef>
                <a:spcPts val="400"/>
              </a:spcBef>
              <a:spcAft>
                <a:spcPct val="0"/>
              </a:spcAft>
              <a:buClr>
                <a:schemeClr val="dk1"/>
              </a:buClr>
              <a:buSzPts val="1200"/>
              <a:buFont typeface="Noto Sans Symbols"/>
              <a:buChar char="▪"/>
              <a:defRPr>
                <a:solidFill>
                  <a:schemeClr val="lt1"/>
                </a:solidFill>
              </a:defRPr>
            </a:lvl5pPr>
            <a:lvl6pPr marL="2743200" lvl="5" indent="-298450" algn="l">
              <a:spcBef>
                <a:spcPts val="400"/>
              </a:spcBef>
              <a:spcAft>
                <a:spcPct val="0"/>
              </a:spcAft>
              <a:buClr>
                <a:schemeClr val="dk2"/>
              </a:buClr>
              <a:buSzPts val="1100"/>
              <a:buFont typeface="Trebuchet MS"/>
              <a:buChar char="»"/>
              <a:defRPr/>
            </a:lvl6pPr>
            <a:lvl7pPr marL="3200400" lvl="6" indent="-298450" algn="l">
              <a:spcBef>
                <a:spcPts val="400"/>
              </a:spcBef>
              <a:spcAft>
                <a:spcPct val="0"/>
              </a:spcAft>
              <a:buClr>
                <a:schemeClr val="dk2"/>
              </a:buClr>
              <a:buSzPts val="1100"/>
              <a:buFont typeface="Trebuchet MS"/>
              <a:buChar char="»"/>
              <a:defRPr/>
            </a:lvl7pPr>
            <a:lvl8pPr marL="3657600" lvl="7" indent="-298450" algn="l">
              <a:spcBef>
                <a:spcPts val="400"/>
              </a:spcBef>
              <a:spcAft>
                <a:spcPct val="0"/>
              </a:spcAft>
              <a:buClr>
                <a:schemeClr val="dk2"/>
              </a:buClr>
              <a:buSzPts val="1100"/>
              <a:buFont typeface="Trebuchet MS"/>
              <a:buChar char="»"/>
              <a:defRPr/>
            </a:lvl8pPr>
            <a:lvl9pPr marL="4114800" lvl="8" indent="-298450" algn="l">
              <a:spcBef>
                <a:spcPts val="400"/>
              </a:spcBef>
              <a:spcAft>
                <a:spcPct val="0"/>
              </a:spcAft>
              <a:buClr>
                <a:schemeClr val="dk2"/>
              </a:buClr>
              <a:buSzPts val="1100"/>
              <a:buFont typeface="Trebuchet MS"/>
              <a:buChar char="»"/>
              <a:defRPr/>
            </a:lvl9pPr>
          </a:lstStyle>
          <a:p>
            <a:endParaRPr/>
          </a:p>
        </p:txBody>
      </p:sp>
      <p:sp>
        <p:nvSpPr>
          <p:cNvPr id="771" name="Google Shape;771;gb0aab3be4c_3_9"/>
          <p:cNvSpPr txBox="1">
            <a:spLocks noGrp="1"/>
          </p:cNvSpPr>
          <p:nvPr>
            <p:ph type="body" idx="2"/>
          </p:nvPr>
        </p:nvSpPr>
        <p:spPr>
          <a:xfrm>
            <a:off x="498348" y="1259533"/>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17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17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17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17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400"/>
              </a:spcBef>
              <a:spcAft>
                <a:spcPct val="0"/>
              </a:spcAft>
              <a:buClr>
                <a:schemeClr val="dk2"/>
              </a:buClr>
              <a:buSzPts val="1100"/>
              <a:buFont typeface="Trebuchet MS"/>
              <a:buChar char="»"/>
              <a:defRPr/>
            </a:lvl6pPr>
            <a:lvl7pPr marL="3200400" lvl="6" indent="-298450" algn="l">
              <a:spcBef>
                <a:spcPts val="400"/>
              </a:spcBef>
              <a:spcAft>
                <a:spcPct val="0"/>
              </a:spcAft>
              <a:buClr>
                <a:schemeClr val="dk2"/>
              </a:buClr>
              <a:buSzPts val="1100"/>
              <a:buFont typeface="Trebuchet MS"/>
              <a:buChar char="»"/>
              <a:defRPr/>
            </a:lvl7pPr>
            <a:lvl8pPr marL="3657600" lvl="7" indent="-298450" algn="l">
              <a:spcBef>
                <a:spcPts val="400"/>
              </a:spcBef>
              <a:spcAft>
                <a:spcPct val="0"/>
              </a:spcAft>
              <a:buClr>
                <a:schemeClr val="dk2"/>
              </a:buClr>
              <a:buSzPts val="1100"/>
              <a:buFont typeface="Trebuchet MS"/>
              <a:buChar char="»"/>
              <a:defRPr/>
            </a:lvl8pPr>
            <a:lvl9pPr marL="4114800" lvl="8" indent="-298450" algn="l">
              <a:spcBef>
                <a:spcPts val="400"/>
              </a:spcBef>
              <a:spcAft>
                <a:spcPct val="0"/>
              </a:spcAft>
              <a:buClr>
                <a:schemeClr val="dk2"/>
              </a:buClr>
              <a:buSzPts val="11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72"/>
        <p:cNvGrpSpPr/>
        <p:nvPr/>
      </p:nvGrpSpPr>
      <p:grpSpPr>
        <a:xfrm>
          <a:off x="0" y="0"/>
          <a:ext cx="0" cy="0"/>
          <a:chOff x="0" y="0"/>
          <a:chExt cx="0" cy="0"/>
        </a:xfrm>
      </p:grpSpPr>
      <p:sp>
        <p:nvSpPr>
          <p:cNvPr id="773" name="Google Shape;773;gb0aab3be4c_3_27"/>
          <p:cNvSpPr txBox="1">
            <a:spLocks noGrp="1"/>
          </p:cNvSpPr>
          <p:nvPr>
            <p:ph type="title"/>
          </p:nvPr>
        </p:nvSpPr>
        <p:spPr>
          <a:xfrm>
            <a:off x="498348" y="737426"/>
            <a:ext cx="9976200" cy="591000"/>
          </a:xfrm>
          <a:prstGeom prst="rect">
            <a:avLst/>
          </a:prstGeom>
          <a:noFill/>
          <a:ln>
            <a:noFill/>
          </a:ln>
        </p:spPr>
        <p:txBody>
          <a:bodyPr spcFirstLastPara="1" wrap="square" lIns="54875" tIns="27425" rIns="54875" bIns="27425" anchor="b" anchorCtr="0">
            <a:noAutofit/>
          </a:bodyPr>
          <a:lstStyle>
            <a:lvl1pPr marR="0" lvl="0" algn="ctr">
              <a:lnSpc>
                <a:spcPct val="90000"/>
              </a:lnSpc>
              <a:spcBef>
                <a:spcPct val="0"/>
              </a:spcBef>
              <a:spcAft>
                <a:spcPct val="0"/>
              </a:spcAft>
              <a:buClr>
                <a:schemeClr val="dk2"/>
              </a:buClr>
              <a:buSzPts val="800"/>
              <a:buFont typeface="Trebuchet MS"/>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9pPr>
          </a:lstStyle>
          <a:p>
            <a:endParaRPr/>
          </a:p>
        </p:txBody>
      </p:sp>
      <p:sp>
        <p:nvSpPr>
          <p:cNvPr id="774" name="Google Shape;774;gb0aab3be4c_3_27"/>
          <p:cNvSpPr txBox="1">
            <a:spLocks noGrp="1"/>
          </p:cNvSpPr>
          <p:nvPr>
            <p:ph type="body" idx="1"/>
          </p:nvPr>
        </p:nvSpPr>
        <p:spPr>
          <a:xfrm>
            <a:off x="516750" y="2103035"/>
            <a:ext cx="9948600" cy="3718800"/>
          </a:xfrm>
          <a:prstGeom prst="rect">
            <a:avLst/>
          </a:prstGeom>
          <a:noFill/>
          <a:ln>
            <a:noFill/>
          </a:ln>
        </p:spPr>
        <p:txBody>
          <a:bodyPr spcFirstLastPara="1" wrap="square" lIns="54875" tIns="27425" rIns="54875" bIns="27425" anchor="t" anchorCtr="0">
            <a:noAutofit/>
          </a:bodyPr>
          <a:lstStyle>
            <a:lvl1pPr marL="457200" marR="0" lvl="0" indent="-279400" algn="l">
              <a:lnSpc>
                <a:spcPct val="90000"/>
              </a:lnSpc>
              <a:spcBef>
                <a:spcPts val="1000"/>
              </a:spcBef>
              <a:spcAft>
                <a:spcPct val="0"/>
              </a:spcAft>
              <a:buClr>
                <a:schemeClr val="dk1"/>
              </a:buClr>
              <a:buSzPts val="8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273050" algn="l">
              <a:lnSpc>
                <a:spcPct val="90000"/>
              </a:lnSpc>
              <a:spcBef>
                <a:spcPts val="1000"/>
              </a:spcBef>
              <a:spcAft>
                <a:spcPct val="0"/>
              </a:spcAft>
              <a:buClr>
                <a:schemeClr val="dk1"/>
              </a:buClr>
              <a:buSzPts val="700"/>
              <a:buFont typeface="Trebuchet MS"/>
              <a:buChar char="•"/>
              <a:defRPr sz="1600" b="0" i="0" u="none" strike="noStrike" cap="none">
                <a:solidFill>
                  <a:schemeClr val="dk2"/>
                </a:solidFill>
                <a:latin typeface="Trebuchet MS"/>
                <a:ea typeface="Trebuchet MS"/>
                <a:cs typeface="Trebuchet MS"/>
                <a:sym typeface="Trebuchet MS"/>
              </a:defRPr>
            </a:lvl2pPr>
            <a:lvl3pPr marL="1371600" marR="0" lvl="2" indent="-273050" algn="l">
              <a:lnSpc>
                <a:spcPct val="90000"/>
              </a:lnSpc>
              <a:spcBef>
                <a:spcPts val="1000"/>
              </a:spcBef>
              <a:spcAft>
                <a:spcPct val="0"/>
              </a:spcAft>
              <a:buClr>
                <a:schemeClr val="dk1"/>
              </a:buClr>
              <a:buSzPts val="7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298450" algn="l">
              <a:lnSpc>
                <a:spcPct val="100000"/>
              </a:lnSpc>
              <a:spcBef>
                <a:spcPts val="1000"/>
              </a:spcBef>
              <a:spcAft>
                <a:spcPct val="0"/>
              </a:spcAft>
              <a:buClr>
                <a:schemeClr val="dk1"/>
              </a:buClr>
              <a:buSzPts val="11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04800" algn="l">
              <a:lnSpc>
                <a:spcPct val="100000"/>
              </a:lnSpc>
              <a:spcBef>
                <a:spcPts val="400"/>
              </a:spcBef>
              <a:spcAft>
                <a:spcPct val="0"/>
              </a:spcAft>
              <a:buClr>
                <a:schemeClr val="dk1"/>
              </a:buClr>
              <a:buSzPts val="12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75" name="Google Shape;775;gb0aab3be4c_3_27"/>
          <p:cNvSpPr txBox="1">
            <a:spLocks noGrp="1"/>
          </p:cNvSpPr>
          <p:nvPr>
            <p:ph type="body" idx="2"/>
          </p:nvPr>
        </p:nvSpPr>
        <p:spPr>
          <a:xfrm>
            <a:off x="498348" y="1259533"/>
            <a:ext cx="9976200" cy="525600"/>
          </a:xfrm>
          <a:prstGeom prst="rect">
            <a:avLst/>
          </a:prstGeom>
          <a:noFill/>
          <a:ln>
            <a:noFill/>
          </a:ln>
        </p:spPr>
        <p:txBody>
          <a:bodyPr spcFirstLastPara="1" wrap="square" lIns="54875" tIns="27425" rIns="54875" bIns="27425" anchor="t" anchorCtr="0">
            <a:noAutofit/>
          </a:bodyPr>
          <a:lstStyle>
            <a:lvl1pPr marL="457200" marR="0" lvl="0" indent="-228600" algn="ctr">
              <a:lnSpc>
                <a:spcPct val="90000"/>
              </a:lnSpc>
              <a:spcBef>
                <a:spcPts val="1000"/>
              </a:spcBef>
              <a:spcAft>
                <a:spcPct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1000"/>
              </a:spcBef>
              <a:spcAft>
                <a:spcPct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1000"/>
              </a:spcBef>
              <a:spcAft>
                <a:spcPct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1000"/>
              </a:spcBef>
              <a:spcAft>
                <a:spcPct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600"/>
              </a:spcBef>
              <a:spcAft>
                <a:spcPct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lnSpc>
                <a:spcPct val="100000"/>
              </a:lnSpc>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6"/>
        <p:cNvGrpSpPr/>
        <p:nvPr/>
      </p:nvGrpSpPr>
      <p:grpSpPr>
        <a:xfrm>
          <a:off x="0" y="0"/>
          <a:ext cx="0" cy="0"/>
          <a:chOff x="0" y="0"/>
          <a:chExt cx="0" cy="0"/>
        </a:xfrm>
      </p:grpSpPr>
      <p:sp>
        <p:nvSpPr>
          <p:cNvPr id="777" name="Google Shape;777;gb0aab3be4c_3_31"/>
          <p:cNvSpPr txBox="1">
            <a:spLocks noGrp="1"/>
          </p:cNvSpPr>
          <p:nvPr>
            <p:ph type="title"/>
          </p:nvPr>
        </p:nvSpPr>
        <p:spPr>
          <a:xfrm>
            <a:off x="374040" y="534030"/>
            <a:ext cx="10224600" cy="687300"/>
          </a:xfrm>
          <a:prstGeom prst="rect">
            <a:avLst/>
          </a:prstGeom>
          <a:noFill/>
          <a:ln>
            <a:noFill/>
          </a:ln>
        </p:spPr>
        <p:txBody>
          <a:bodyPr spcFirstLastPara="1" wrap="square" lIns="65825" tIns="65825" rIns="65825" bIns="65825" anchor="t" anchorCtr="0">
            <a:noAutofit/>
          </a:bodyPr>
          <a:lstStyle>
            <a:lvl1pPr lvl="0" algn="ctr">
              <a:lnSpc>
                <a:spcPct val="90000"/>
              </a:lnSpc>
              <a:spcBef>
                <a:spcPct val="0"/>
              </a:spcBef>
              <a:spcAft>
                <a:spcPct val="0"/>
              </a:spcAft>
              <a:buClr>
                <a:schemeClr val="dk2"/>
              </a:buClr>
              <a:buSzPts val="2000"/>
              <a:buFont typeface="Trebuchet MS"/>
              <a:buNone/>
              <a:defRPr/>
            </a:lvl1pPr>
            <a:lvl2pPr lvl="1" algn="l">
              <a:spcBef>
                <a:spcPct val="0"/>
              </a:spcBef>
              <a:spcAft>
                <a:spcPct val="0"/>
              </a:spcAft>
              <a:buClr>
                <a:srgbClr val="73B900"/>
              </a:buClr>
              <a:buSzPts val="2000"/>
              <a:buFont typeface="Arial"/>
              <a:buNone/>
              <a:defRPr/>
            </a:lvl2pPr>
            <a:lvl3pPr lvl="2" algn="l">
              <a:spcBef>
                <a:spcPct val="0"/>
              </a:spcBef>
              <a:spcAft>
                <a:spcPct val="0"/>
              </a:spcAft>
              <a:buClr>
                <a:srgbClr val="73B900"/>
              </a:buClr>
              <a:buSzPts val="2000"/>
              <a:buFont typeface="Arial"/>
              <a:buNone/>
              <a:defRPr/>
            </a:lvl3pPr>
            <a:lvl4pPr lvl="3" algn="l">
              <a:spcBef>
                <a:spcPct val="0"/>
              </a:spcBef>
              <a:spcAft>
                <a:spcPct val="0"/>
              </a:spcAft>
              <a:buClr>
                <a:srgbClr val="73B900"/>
              </a:buClr>
              <a:buSzPts val="2000"/>
              <a:buFont typeface="Arial"/>
              <a:buNone/>
              <a:defRPr/>
            </a:lvl4pPr>
            <a:lvl5pPr lvl="4" algn="l">
              <a:spcBef>
                <a:spcPct val="0"/>
              </a:spcBef>
              <a:spcAft>
                <a:spcPct val="0"/>
              </a:spcAft>
              <a:buClr>
                <a:srgbClr val="73B900"/>
              </a:buClr>
              <a:buSzPts val="2000"/>
              <a:buFont typeface="Arial"/>
              <a:buNone/>
              <a:defRPr/>
            </a:lvl5pPr>
            <a:lvl6pPr lvl="5" algn="l">
              <a:spcBef>
                <a:spcPct val="0"/>
              </a:spcBef>
              <a:spcAft>
                <a:spcPct val="0"/>
              </a:spcAft>
              <a:buClr>
                <a:srgbClr val="73B900"/>
              </a:buClr>
              <a:buSzPts val="2000"/>
              <a:buFont typeface="Arial"/>
              <a:buNone/>
              <a:defRPr/>
            </a:lvl6pPr>
            <a:lvl7pPr lvl="6" algn="l">
              <a:spcBef>
                <a:spcPct val="0"/>
              </a:spcBef>
              <a:spcAft>
                <a:spcPct val="0"/>
              </a:spcAft>
              <a:buClr>
                <a:srgbClr val="73B900"/>
              </a:buClr>
              <a:buSzPts val="2000"/>
              <a:buFont typeface="Arial"/>
              <a:buNone/>
              <a:defRPr/>
            </a:lvl7pPr>
            <a:lvl8pPr lvl="7" algn="l">
              <a:spcBef>
                <a:spcPct val="0"/>
              </a:spcBef>
              <a:spcAft>
                <a:spcPct val="0"/>
              </a:spcAft>
              <a:buClr>
                <a:srgbClr val="73B900"/>
              </a:buClr>
              <a:buSzPts val="2000"/>
              <a:buFont typeface="Arial"/>
              <a:buNone/>
              <a:defRPr/>
            </a:lvl8pPr>
            <a:lvl9pPr lvl="8" algn="l">
              <a:spcBef>
                <a:spcPct val="0"/>
              </a:spcBef>
              <a:spcAft>
                <a:spcPct val="0"/>
              </a:spcAft>
              <a:buClr>
                <a:srgbClr val="73B900"/>
              </a:buClr>
              <a:buSzPts val="2000"/>
              <a:buFont typeface="Arial"/>
              <a:buNone/>
              <a:defRPr/>
            </a:lvl9pPr>
          </a:lstStyle>
          <a:p>
            <a:endParaRPr/>
          </a:p>
        </p:txBody>
      </p:sp>
      <p:sp>
        <p:nvSpPr>
          <p:cNvPr id="778" name="Google Shape;778;gb0aab3be4c_3_31"/>
          <p:cNvSpPr txBox="1">
            <a:spLocks noGrp="1"/>
          </p:cNvSpPr>
          <p:nvPr>
            <p:ph type="body" idx="1"/>
          </p:nvPr>
        </p:nvSpPr>
        <p:spPr>
          <a:xfrm>
            <a:off x="374040" y="1382970"/>
            <a:ext cx="10224600" cy="4099800"/>
          </a:xfrm>
          <a:prstGeom prst="rect">
            <a:avLst/>
          </a:prstGeom>
          <a:noFill/>
          <a:ln>
            <a:noFill/>
          </a:ln>
        </p:spPr>
        <p:txBody>
          <a:bodyPr spcFirstLastPara="1" wrap="square" lIns="65825" tIns="65825" rIns="65825" bIns="65825" anchor="t" anchorCtr="0">
            <a:noAutofit/>
          </a:bodyPr>
          <a:lstStyle>
            <a:lvl1pPr marL="457200" lvl="0" indent="-311150" algn="l">
              <a:lnSpc>
                <a:spcPct val="90000"/>
              </a:lnSpc>
              <a:spcBef>
                <a:spcPct val="0"/>
              </a:spcBef>
              <a:spcAft>
                <a:spcPct val="0"/>
              </a:spcAft>
              <a:buSzPts val="1300"/>
              <a:buFont typeface="Trebuchet MS"/>
              <a:buChar char="●"/>
              <a:defRPr/>
            </a:lvl1pPr>
            <a:lvl2pPr marL="914400" lvl="1" indent="-292100" algn="l">
              <a:lnSpc>
                <a:spcPct val="90000"/>
              </a:lnSpc>
              <a:spcBef>
                <a:spcPts val="1900"/>
              </a:spcBef>
              <a:spcAft>
                <a:spcPct val="0"/>
              </a:spcAft>
              <a:buSzPts val="1000"/>
              <a:buFont typeface="Trebuchet MS"/>
              <a:buChar char="○"/>
              <a:defRPr/>
            </a:lvl2pPr>
            <a:lvl3pPr marL="1371600" lvl="2" indent="-292100" algn="l">
              <a:lnSpc>
                <a:spcPct val="90000"/>
              </a:lnSpc>
              <a:spcBef>
                <a:spcPts val="1900"/>
              </a:spcBef>
              <a:spcAft>
                <a:spcPct val="0"/>
              </a:spcAft>
              <a:buSzPts val="1000"/>
              <a:buFont typeface="Trebuchet MS"/>
              <a:buChar char="■"/>
              <a:defRPr/>
            </a:lvl3pPr>
            <a:lvl4pPr marL="1828800" lvl="3" indent="-292100" algn="l">
              <a:spcBef>
                <a:spcPts val="1900"/>
              </a:spcBef>
              <a:spcAft>
                <a:spcPct val="0"/>
              </a:spcAft>
              <a:buClr>
                <a:schemeClr val="dk2"/>
              </a:buClr>
              <a:buSzPts val="1000"/>
              <a:buFont typeface="Trebuchet MS"/>
              <a:buChar char="●"/>
              <a:defRPr/>
            </a:lvl4pPr>
            <a:lvl5pPr marL="2286000" lvl="4" indent="-292100" algn="l">
              <a:spcBef>
                <a:spcPts val="1900"/>
              </a:spcBef>
              <a:spcAft>
                <a:spcPct val="0"/>
              </a:spcAft>
              <a:buClr>
                <a:schemeClr val="dk2"/>
              </a:buClr>
              <a:buSzPts val="1000"/>
              <a:buFont typeface="Trebuchet MS"/>
              <a:buChar char="○"/>
              <a:defRPr/>
            </a:lvl5pPr>
            <a:lvl6pPr marL="2743200" lvl="5" indent="-292100" algn="l">
              <a:spcBef>
                <a:spcPts val="1900"/>
              </a:spcBef>
              <a:spcAft>
                <a:spcPct val="0"/>
              </a:spcAft>
              <a:buClr>
                <a:schemeClr val="dk2"/>
              </a:buClr>
              <a:buSzPts val="1000"/>
              <a:buFont typeface="Trebuchet MS"/>
              <a:buChar char="■"/>
              <a:defRPr/>
            </a:lvl6pPr>
            <a:lvl7pPr marL="3200400" lvl="6" indent="-292100" algn="l">
              <a:spcBef>
                <a:spcPts val="1900"/>
              </a:spcBef>
              <a:spcAft>
                <a:spcPct val="0"/>
              </a:spcAft>
              <a:buClr>
                <a:schemeClr val="dk2"/>
              </a:buClr>
              <a:buSzPts val="1000"/>
              <a:buFont typeface="Trebuchet MS"/>
              <a:buChar char="●"/>
              <a:defRPr/>
            </a:lvl7pPr>
            <a:lvl8pPr marL="3657600" lvl="7" indent="-292100" algn="l">
              <a:spcBef>
                <a:spcPts val="1900"/>
              </a:spcBef>
              <a:spcAft>
                <a:spcPct val="0"/>
              </a:spcAft>
              <a:buClr>
                <a:schemeClr val="dk2"/>
              </a:buClr>
              <a:buSzPts val="1000"/>
              <a:buFont typeface="Trebuchet MS"/>
              <a:buChar char="○"/>
              <a:defRPr/>
            </a:lvl8pPr>
            <a:lvl9pPr marL="4114800" lvl="8" indent="-292100" algn="l">
              <a:spcBef>
                <a:spcPts val="1900"/>
              </a:spcBef>
              <a:spcAft>
                <a:spcPts val="1900"/>
              </a:spcAft>
              <a:buClr>
                <a:schemeClr val="dk2"/>
              </a:buClr>
              <a:buSzPts val="1000"/>
              <a:buFont typeface="Trebuchet MS"/>
              <a:buChar char="■"/>
              <a:defRPr/>
            </a:lvl9pPr>
          </a:lstStyle>
          <a:p>
            <a:endParaRPr/>
          </a:p>
        </p:txBody>
      </p:sp>
      <p:sp>
        <p:nvSpPr>
          <p:cNvPr id="779" name="Google Shape;779;gb0aab3be4c_3_31"/>
          <p:cNvSpPr txBox="1">
            <a:spLocks noGrp="1"/>
          </p:cNvSpPr>
          <p:nvPr>
            <p:ph type="sldNum" idx="12"/>
          </p:nvPr>
        </p:nvSpPr>
        <p:spPr>
          <a:xfrm>
            <a:off x="10166949" y="5595860"/>
            <a:ext cx="658500" cy="472200"/>
          </a:xfrm>
          <a:prstGeom prst="rect">
            <a:avLst/>
          </a:prstGeom>
          <a:noFill/>
          <a:ln>
            <a:noFill/>
          </a:ln>
        </p:spPr>
        <p:txBody>
          <a:bodyPr spcFirstLastPara="1" wrap="square" lIns="65825" tIns="65825" rIns="65825" bIns="65825" anchor="ctr" anchorCtr="0">
            <a:noAutofit/>
          </a:bodyPr>
          <a:lstStyle>
            <a:lvl1pPr marL="0" marR="0" lvl="0"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1pPr>
            <a:lvl2pPr marL="0" marR="0" lvl="1"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2pPr>
            <a:lvl3pPr marL="0" marR="0" lvl="2"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3pPr>
            <a:lvl4pPr marL="0" marR="0" lvl="3"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4pPr>
            <a:lvl5pPr marL="0" marR="0" lvl="4"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5pPr>
            <a:lvl6pPr marL="0" marR="0" lvl="5"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6pPr>
            <a:lvl7pPr marL="0" marR="0" lvl="6"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7pPr>
            <a:lvl8pPr marL="0" marR="0" lvl="7"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8pPr>
            <a:lvl9pPr marL="0" marR="0" lvl="8" indent="0" algn="r" rtl="0">
              <a:spcBef>
                <a:spcPct val="0"/>
              </a:spcBef>
              <a:spcAft>
                <a:spcPct val="0"/>
              </a:spcAft>
              <a:buClr>
                <a:schemeClr val="lt1"/>
              </a:buClr>
              <a:buSzPts val="1100"/>
              <a:buFont typeface="Arial"/>
              <a:buNone/>
              <a:defRPr sz="1800">
                <a:solidFill>
                  <a:schemeClr val="lt1"/>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780"/>
        <p:cNvGrpSpPr/>
        <p:nvPr/>
      </p:nvGrpSpPr>
      <p:grpSpPr>
        <a:xfrm>
          <a:off x="0" y="0"/>
          <a:ext cx="0" cy="0"/>
          <a:chOff x="0" y="0"/>
          <a:chExt cx="0" cy="0"/>
        </a:xfrm>
      </p:grpSpPr>
      <p:sp>
        <p:nvSpPr>
          <p:cNvPr id="781" name="Google Shape;781;gb0aab3be4c_3_45"/>
          <p:cNvSpPr txBox="1">
            <a:spLocks noGrp="1"/>
          </p:cNvSpPr>
          <p:nvPr>
            <p:ph type="title"/>
          </p:nvPr>
        </p:nvSpPr>
        <p:spPr>
          <a:xfrm>
            <a:off x="498348" y="737426"/>
            <a:ext cx="9976200" cy="591000"/>
          </a:xfrm>
          <a:prstGeom prst="rect">
            <a:avLst/>
          </a:prstGeom>
          <a:noFill/>
          <a:ln>
            <a:noFill/>
          </a:ln>
        </p:spPr>
        <p:txBody>
          <a:bodyPr spcFirstLastPara="1" wrap="square" lIns="54875" tIns="27425" rIns="54875" bIns="27425" anchor="b" anchorCtr="0">
            <a:noAutofit/>
          </a:bodyPr>
          <a:lstStyle>
            <a:lvl1pPr marR="0" lvl="0" algn="ctr">
              <a:lnSpc>
                <a:spcPct val="90000"/>
              </a:lnSpc>
              <a:spcBef>
                <a:spcPct val="0"/>
              </a:spcBef>
              <a:spcAft>
                <a:spcPct val="0"/>
              </a:spcAft>
              <a:buClr>
                <a:schemeClr val="dk2"/>
              </a:buClr>
              <a:buSzPts val="8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2pPr>
            <a:lvl3pPr marR="0" lvl="2"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3pPr>
            <a:lvl4pPr marR="0" lvl="3"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4pPr>
            <a:lvl5pPr marR="0" lvl="4"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5pPr>
            <a:lvl6pPr marR="0" lvl="5"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6pPr>
            <a:lvl7pPr marR="0" lvl="6"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7pPr>
            <a:lvl8pPr marR="0" lvl="7"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8pPr>
            <a:lvl9pPr marR="0" lvl="8" algn="l">
              <a:spcBef>
                <a:spcPct val="0"/>
              </a:spcBef>
              <a:spcAft>
                <a:spcPct val="0"/>
              </a:spcAft>
              <a:buClr>
                <a:srgbClr val="73B900"/>
              </a:buClr>
              <a:buSzPts val="800"/>
              <a:buFont typeface="Arial"/>
              <a:buNone/>
              <a:defRPr sz="3200" b="1" i="0" u="none" strike="noStrike" cap="none">
                <a:solidFill>
                  <a:srgbClr val="73B900"/>
                </a:solidFill>
                <a:latin typeface="Arial"/>
                <a:ea typeface="Arial"/>
                <a:cs typeface="Arial"/>
                <a:sym typeface="Arial"/>
              </a:defRPr>
            </a:lvl9pPr>
          </a:lstStyle>
          <a:p>
            <a:endParaRPr/>
          </a:p>
        </p:txBody>
      </p:sp>
      <p:sp>
        <p:nvSpPr>
          <p:cNvPr id="782" name="Google Shape;782;gb0aab3be4c_3_45"/>
          <p:cNvSpPr txBox="1">
            <a:spLocks noGrp="1"/>
          </p:cNvSpPr>
          <p:nvPr>
            <p:ph type="body" idx="1"/>
          </p:nvPr>
        </p:nvSpPr>
        <p:spPr>
          <a:xfrm>
            <a:off x="516750" y="2103035"/>
            <a:ext cx="9948600" cy="3718800"/>
          </a:xfrm>
          <a:prstGeom prst="rect">
            <a:avLst/>
          </a:prstGeom>
          <a:noFill/>
          <a:ln>
            <a:noFill/>
          </a:ln>
        </p:spPr>
        <p:txBody>
          <a:bodyPr spcFirstLastPara="1" wrap="square" lIns="54875" tIns="27425" rIns="54875" bIns="27425" anchor="t" anchorCtr="0">
            <a:noAutofit/>
          </a:bodyPr>
          <a:lstStyle>
            <a:lvl1pPr marL="457200" marR="0" lvl="0" indent="-228600" algn="l">
              <a:lnSpc>
                <a:spcPct val="90000"/>
              </a:lnSpc>
              <a:spcBef>
                <a:spcPts val="1000"/>
              </a:spcBef>
              <a:spcAft>
                <a:spcPct val="0"/>
              </a:spcAft>
              <a:buClr>
                <a:schemeClr val="dk1"/>
              </a:buClr>
              <a:buSzPts val="11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1000"/>
              </a:spcBef>
              <a:spcAft>
                <a:spcPct val="0"/>
              </a:spcAft>
              <a:buClr>
                <a:schemeClr val="dk1"/>
              </a:buClr>
              <a:buSzPts val="10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1000"/>
              </a:spcBef>
              <a:spcAft>
                <a:spcPct val="0"/>
              </a:spcAft>
              <a:buClr>
                <a:schemeClr val="dk1"/>
              </a:buClr>
              <a:buSzPts val="8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298450" algn="l">
              <a:spcBef>
                <a:spcPts val="1000"/>
              </a:spcBef>
              <a:spcAft>
                <a:spcPct val="0"/>
              </a:spcAft>
              <a:buClr>
                <a:schemeClr val="dk1"/>
              </a:buClr>
              <a:buSzPts val="11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04800" algn="l">
              <a:spcBef>
                <a:spcPts val="400"/>
              </a:spcBef>
              <a:spcAft>
                <a:spcPct val="0"/>
              </a:spcAft>
              <a:buClr>
                <a:schemeClr val="dk1"/>
              </a:buClr>
              <a:buSzPts val="12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83" name="Google Shape;783;gb0aab3be4c_3_45"/>
          <p:cNvSpPr txBox="1">
            <a:spLocks noGrp="1"/>
          </p:cNvSpPr>
          <p:nvPr>
            <p:ph type="body" idx="2"/>
          </p:nvPr>
        </p:nvSpPr>
        <p:spPr>
          <a:xfrm>
            <a:off x="498348" y="1259533"/>
            <a:ext cx="9976200" cy="525600"/>
          </a:xfrm>
          <a:prstGeom prst="rect">
            <a:avLst/>
          </a:prstGeom>
          <a:noFill/>
          <a:ln>
            <a:noFill/>
          </a:ln>
        </p:spPr>
        <p:txBody>
          <a:bodyPr spcFirstLastPara="1" wrap="square" lIns="54875" tIns="27425" rIns="54875" bIns="27425" anchor="t" anchorCtr="0">
            <a:noAutofit/>
          </a:bodyPr>
          <a:lstStyle>
            <a:lvl1pPr marL="457200" marR="0" lvl="0" indent="-228600" algn="ctr">
              <a:lnSpc>
                <a:spcPct val="90000"/>
              </a:lnSpc>
              <a:spcBef>
                <a:spcPts val="1000"/>
              </a:spcBef>
              <a:spcAft>
                <a:spcPct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1000"/>
              </a:spcBef>
              <a:spcAft>
                <a:spcPct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1000"/>
              </a:spcBef>
              <a:spcAft>
                <a:spcPct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spcBef>
                <a:spcPts val="1000"/>
              </a:spcBef>
              <a:spcAft>
                <a:spcPct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ct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spcBef>
                <a:spcPts val="400"/>
              </a:spcBef>
              <a:spcAft>
                <a:spcPct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789"/>
        <p:cNvGrpSpPr/>
        <p:nvPr/>
      </p:nvGrpSpPr>
      <p:grpSpPr>
        <a:xfrm>
          <a:off x="0" y="0"/>
          <a:ext cx="0" cy="0"/>
          <a:chOff x="0" y="0"/>
          <a:chExt cx="0" cy="0"/>
        </a:xfrm>
      </p:grpSpPr>
      <p:pic>
        <p:nvPicPr>
          <p:cNvPr id="790" name="Google Shape;790;gad34f10f80_7_5"/>
          <p:cNvPicPr preferRelativeResize="0"/>
          <p:nvPr/>
        </p:nvPicPr>
        <p:blipFill>
          <a:blip r:embed="rId2">
            <a:alphaModFix/>
          </a:blip>
          <a:stretch>
            <a:fillRect/>
          </a:stretch>
        </p:blipFill>
        <p:spPr>
          <a:xfrm>
            <a:off x="0" y="0"/>
            <a:ext cx="10972800" cy="6172200"/>
          </a:xfrm>
          <a:prstGeom prst="rect">
            <a:avLst/>
          </a:prstGeom>
          <a:noFill/>
          <a:ln>
            <a:noFill/>
          </a:ln>
        </p:spPr>
      </p:pic>
      <p:pic>
        <p:nvPicPr>
          <p:cNvPr id="791" name="Google Shape;791;gad34f10f80_7_5" descr="A picture containing text&#10;&#10;Description automatically generated"/>
          <p:cNvPicPr preferRelativeResize="0"/>
          <p:nvPr/>
        </p:nvPicPr>
        <p:blipFill>
          <a:blip r:embed="rId3">
            <a:alphaModFix/>
          </a:blip>
          <a:stretch>
            <a:fillRect/>
          </a:stretch>
        </p:blipFill>
        <p:spPr>
          <a:xfrm>
            <a:off x="567449" y="1896465"/>
            <a:ext cx="1601595" cy="1298628"/>
          </a:xfrm>
          <a:prstGeom prst="rect">
            <a:avLst/>
          </a:prstGeom>
          <a:noFill/>
          <a:ln>
            <a:noFill/>
          </a:ln>
        </p:spPr>
      </p:pic>
      <p:sp>
        <p:nvSpPr>
          <p:cNvPr id="792" name="Google Shape;792;gad34f10f80_7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ct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ct val="0"/>
              </a:spcAft>
              <a:buSzPts val="1100"/>
              <a:buNone/>
              <a:defRPr/>
            </a:lvl2pPr>
            <a:lvl3pPr lvl="2" algn="l">
              <a:lnSpc>
                <a:spcPct val="90000"/>
              </a:lnSpc>
              <a:spcBef>
                <a:spcPts val="900"/>
              </a:spcBef>
              <a:spcAft>
                <a:spcPct val="0"/>
              </a:spcAft>
              <a:buSzPts val="1100"/>
              <a:buNone/>
              <a:defRPr/>
            </a:lvl3pPr>
            <a:lvl4pPr lvl="3" algn="l">
              <a:spcBef>
                <a:spcPts val="900"/>
              </a:spcBef>
              <a:spcAft>
                <a:spcPct val="0"/>
              </a:spcAft>
              <a:buClr>
                <a:schemeClr val="dk2"/>
              </a:buClr>
              <a:buSzPts val="1100"/>
              <a:buChar char="–"/>
              <a:defRPr/>
            </a:lvl4pPr>
            <a:lvl5pPr lvl="4" algn="l">
              <a:spcBef>
                <a:spcPts val="200"/>
              </a:spcBef>
              <a:spcAft>
                <a:spcPct val="0"/>
              </a:spcAft>
              <a:buClr>
                <a:schemeClr val="dk2"/>
              </a:buClr>
              <a:buSzPts val="1100"/>
              <a:buChar char="»"/>
              <a:defRPr/>
            </a:lvl5pPr>
            <a:lvl6pPr lvl="5" algn="l">
              <a:spcBef>
                <a:spcPts val="200"/>
              </a:spcBef>
              <a:spcAft>
                <a:spcPct val="0"/>
              </a:spcAft>
              <a:buClr>
                <a:schemeClr val="dk2"/>
              </a:buClr>
              <a:buSzPts val="1100"/>
              <a:buChar char="»"/>
              <a:defRPr/>
            </a:lvl6pPr>
            <a:lvl7pPr lvl="6" algn="l">
              <a:spcBef>
                <a:spcPts val="200"/>
              </a:spcBef>
              <a:spcAft>
                <a:spcPct val="0"/>
              </a:spcAft>
              <a:buClr>
                <a:schemeClr val="dk2"/>
              </a:buClr>
              <a:buSzPts val="1100"/>
              <a:buChar char="»"/>
              <a:defRPr/>
            </a:lvl7pPr>
            <a:lvl8pPr lvl="7" algn="l">
              <a:spcBef>
                <a:spcPts val="200"/>
              </a:spcBef>
              <a:spcAft>
                <a:spcPct val="0"/>
              </a:spcAft>
              <a:buClr>
                <a:schemeClr val="dk2"/>
              </a:buClr>
              <a:buSzPts val="1100"/>
              <a:buChar char="»"/>
              <a:defRPr/>
            </a:lvl8pPr>
            <a:lvl9pPr lvl="8" algn="l">
              <a:spcBef>
                <a:spcPts val="200"/>
              </a:spcBef>
              <a:spcAft>
                <a:spcPct val="0"/>
              </a:spcAft>
              <a:buClr>
                <a:schemeClr val="dk2"/>
              </a:buClr>
              <a:buSzPts val="1100"/>
              <a:buChar char="»"/>
              <a:defRPr/>
            </a:lvl9pPr>
          </a:lstStyle>
          <a:p>
            <a:endParaRPr/>
          </a:p>
        </p:txBody>
      </p:sp>
      <p:sp>
        <p:nvSpPr>
          <p:cNvPr id="793" name="Google Shape;793;gad34f10f80_7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3600" b="1" cap="none">
                <a:solidFill>
                  <a:schemeClr val="lt1"/>
                </a:solidFill>
                <a:latin typeface="Trebuchet MS"/>
                <a:ea typeface="Trebuchet MS"/>
                <a:cs typeface="Trebuchet MS"/>
                <a:sym typeface="Trebuchet MS"/>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2" name="Google Shape;42;p2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ct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ct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ct val="0"/>
              </a:spcAft>
              <a:buClr>
                <a:schemeClr val="dk1"/>
              </a:buClr>
              <a:buSzPts val="1050"/>
              <a:buFont typeface="Trebuchet MS"/>
              <a:buChar char="•"/>
              <a:defRPr sz="1400">
                <a:solidFill>
                  <a:schemeClr val="dk2"/>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43" name="Google Shape;43;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794"/>
        <p:cNvGrpSpPr/>
        <p:nvPr/>
      </p:nvGrpSpPr>
      <p:grpSpPr>
        <a:xfrm>
          <a:off x="0" y="0"/>
          <a:ext cx="0" cy="0"/>
          <a:chOff x="0" y="0"/>
          <a:chExt cx="0" cy="0"/>
        </a:xfrm>
      </p:grpSpPr>
      <p:sp>
        <p:nvSpPr>
          <p:cNvPr id="795" name="Google Shape;795;gad34f10f80_7_10"/>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796" name="Google Shape;796;gad34f10f80_7_10"/>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797" name="Google Shape;797;gad34f10f80_7_10"/>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798" name="Google Shape;798;gad34f10f80_7_10"/>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799"/>
        <p:cNvGrpSpPr/>
        <p:nvPr/>
      </p:nvGrpSpPr>
      <p:grpSpPr>
        <a:xfrm>
          <a:off x="0" y="0"/>
          <a:ext cx="0" cy="0"/>
          <a:chOff x="0" y="0"/>
          <a:chExt cx="0" cy="0"/>
        </a:xfrm>
      </p:grpSpPr>
      <p:sp>
        <p:nvSpPr>
          <p:cNvPr id="800" name="Google Shape;800;gad34f10f80_7_15"/>
          <p:cNvSpPr txBox="1">
            <a:spLocks noGrp="1"/>
          </p:cNvSpPr>
          <p:nvPr>
            <p:ph type="title"/>
          </p:nvPr>
        </p:nvSpPr>
        <p:spPr>
          <a:xfrm>
            <a:off x="706400" y="2298928"/>
            <a:ext cx="3126000" cy="576000"/>
          </a:xfrm>
          <a:prstGeom prst="rect">
            <a:avLst/>
          </a:prstGeom>
          <a:noFill/>
          <a:ln>
            <a:noFill/>
          </a:ln>
        </p:spPr>
        <p:txBody>
          <a:bodyPr spcFirstLastPara="1" wrap="square" lIns="16450" tIns="8225" rIns="16450" bIns="8225" anchor="b" anchorCtr="0">
            <a:noAutofit/>
          </a:bodyPr>
          <a:lstStyle>
            <a:lvl1pPr lvl="0" algn="l">
              <a:lnSpc>
                <a:spcPct val="90000"/>
              </a:lnSpc>
              <a:spcBef>
                <a:spcPct val="0"/>
              </a:spcBef>
              <a:spcAft>
                <a:spcPct val="0"/>
              </a:spcAft>
              <a:buClr>
                <a:srgbClr val="262626"/>
              </a:buClr>
              <a:buSzPts val="300"/>
              <a:buFont typeface="Arial"/>
              <a:buNone/>
              <a:defRPr sz="2000" b="0" cap="none">
                <a:solidFill>
                  <a:srgbClr val="262626"/>
                </a:solidFill>
                <a:latin typeface="Arial"/>
                <a:ea typeface="Arial"/>
                <a:cs typeface="Arial"/>
                <a:sym typeface="Arial"/>
              </a:defRPr>
            </a:lvl1pPr>
            <a:lvl2pPr lvl="1" algn="l">
              <a:spcBef>
                <a:spcPct val="0"/>
              </a:spcBef>
              <a:spcAft>
                <a:spcPct val="0"/>
              </a:spcAft>
              <a:buClr>
                <a:srgbClr val="73B900"/>
              </a:buClr>
              <a:buSzPts val="300"/>
              <a:buFont typeface="Arial"/>
              <a:buNone/>
              <a:defRPr/>
            </a:lvl2pPr>
            <a:lvl3pPr lvl="2" algn="l">
              <a:spcBef>
                <a:spcPct val="0"/>
              </a:spcBef>
              <a:spcAft>
                <a:spcPct val="0"/>
              </a:spcAft>
              <a:buClr>
                <a:srgbClr val="73B900"/>
              </a:buClr>
              <a:buSzPts val="300"/>
              <a:buFont typeface="Arial"/>
              <a:buNone/>
              <a:defRPr/>
            </a:lvl3pPr>
            <a:lvl4pPr lvl="3" algn="l">
              <a:spcBef>
                <a:spcPct val="0"/>
              </a:spcBef>
              <a:spcAft>
                <a:spcPct val="0"/>
              </a:spcAft>
              <a:buClr>
                <a:srgbClr val="73B900"/>
              </a:buClr>
              <a:buSzPts val="300"/>
              <a:buFont typeface="Arial"/>
              <a:buNone/>
              <a:defRPr/>
            </a:lvl4pPr>
            <a:lvl5pPr lvl="4" algn="l">
              <a:spcBef>
                <a:spcPct val="0"/>
              </a:spcBef>
              <a:spcAft>
                <a:spcPct val="0"/>
              </a:spcAft>
              <a:buClr>
                <a:srgbClr val="73B900"/>
              </a:buClr>
              <a:buSzPts val="300"/>
              <a:buFont typeface="Arial"/>
              <a:buNone/>
              <a:defRPr/>
            </a:lvl5pPr>
            <a:lvl6pPr lvl="5" algn="l">
              <a:spcBef>
                <a:spcPct val="0"/>
              </a:spcBef>
              <a:spcAft>
                <a:spcPct val="0"/>
              </a:spcAft>
              <a:buClr>
                <a:srgbClr val="73B900"/>
              </a:buClr>
              <a:buSzPts val="300"/>
              <a:buFont typeface="Arial"/>
              <a:buNone/>
              <a:defRPr/>
            </a:lvl6pPr>
            <a:lvl7pPr lvl="6" algn="l">
              <a:spcBef>
                <a:spcPct val="0"/>
              </a:spcBef>
              <a:spcAft>
                <a:spcPct val="0"/>
              </a:spcAft>
              <a:buClr>
                <a:srgbClr val="73B900"/>
              </a:buClr>
              <a:buSzPts val="300"/>
              <a:buFont typeface="Arial"/>
              <a:buNone/>
              <a:defRPr/>
            </a:lvl7pPr>
            <a:lvl8pPr lvl="7" algn="l">
              <a:spcBef>
                <a:spcPct val="0"/>
              </a:spcBef>
              <a:spcAft>
                <a:spcPct val="0"/>
              </a:spcAft>
              <a:buClr>
                <a:srgbClr val="73B900"/>
              </a:buClr>
              <a:buSzPts val="300"/>
              <a:buFont typeface="Arial"/>
              <a:buNone/>
              <a:defRPr/>
            </a:lvl8pPr>
            <a:lvl9pPr lvl="8" algn="l">
              <a:spcBef>
                <a:spcPct val="0"/>
              </a:spcBef>
              <a:spcAft>
                <a:spcPct val="0"/>
              </a:spcAft>
              <a:buClr>
                <a:srgbClr val="73B900"/>
              </a:buClr>
              <a:buSzPts val="300"/>
              <a:buFont typeface="Arial"/>
              <a:buNone/>
              <a:defRPr/>
            </a:lvl9pPr>
          </a:lstStyle>
          <a:p>
            <a:endParaRPr/>
          </a:p>
        </p:txBody>
      </p:sp>
      <p:sp>
        <p:nvSpPr>
          <p:cNvPr id="801" name="Google Shape;801;gad34f10f80_7_15"/>
          <p:cNvSpPr txBox="1">
            <a:spLocks noGrp="1"/>
          </p:cNvSpPr>
          <p:nvPr>
            <p:ph type="body" idx="1"/>
          </p:nvPr>
        </p:nvSpPr>
        <p:spPr>
          <a:xfrm>
            <a:off x="706398" y="3396234"/>
            <a:ext cx="3065400" cy="15318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600"/>
              </a:spcBef>
              <a:spcAft>
                <a:spcPct val="0"/>
              </a:spcAft>
              <a:buClr>
                <a:srgbClr val="3F3F3F"/>
              </a:buClr>
              <a:buSzPts val="700"/>
              <a:buFont typeface="Arial"/>
              <a:buNone/>
              <a:defRPr sz="1100" b="0" i="0" u="none" strike="noStrike" cap="none">
                <a:solidFill>
                  <a:srgbClr val="3F3F3F"/>
                </a:solidFill>
                <a:latin typeface="Arial"/>
                <a:ea typeface="Arial"/>
                <a:cs typeface="Arial"/>
                <a:sym typeface="Arial"/>
              </a:defRPr>
            </a:lvl1pPr>
            <a:lvl2pPr marL="914400" marR="0" lvl="1" indent="-228600" algn="l">
              <a:lnSpc>
                <a:spcPct val="100000"/>
              </a:lnSpc>
              <a:spcBef>
                <a:spcPts val="600"/>
              </a:spcBef>
              <a:spcAft>
                <a:spcPct val="0"/>
              </a:spcAft>
              <a:buClr>
                <a:srgbClr val="666666"/>
              </a:buClr>
              <a:buSzPts val="2200"/>
              <a:buFont typeface="Trebuchet MS"/>
              <a:buNone/>
              <a:defRPr sz="3600" b="0" i="0" u="none" strike="noStrike" cap="none">
                <a:solidFill>
                  <a:srgbClr val="666666"/>
                </a:solidFill>
                <a:latin typeface="Trebuchet MS"/>
                <a:ea typeface="Trebuchet MS"/>
                <a:cs typeface="Trebuchet MS"/>
                <a:sym typeface="Trebuchet MS"/>
              </a:defRPr>
            </a:lvl2pPr>
            <a:lvl3pPr marL="1371600" marR="0" lvl="2" indent="-317500" algn="l">
              <a:lnSpc>
                <a:spcPct val="90000"/>
              </a:lnSpc>
              <a:spcBef>
                <a:spcPts val="500"/>
              </a:spcBef>
              <a:spcAft>
                <a:spcPct val="0"/>
              </a:spcAft>
              <a:buClr>
                <a:schemeClr val="lt1"/>
              </a:buClr>
              <a:buSzPts val="1400"/>
              <a:buFont typeface="Trebuchet MS"/>
              <a:buChar char="•"/>
              <a:defRPr sz="2400" b="0" i="0" u="none" strike="noStrike" cap="none">
                <a:solidFill>
                  <a:schemeClr val="lt1"/>
                </a:solidFill>
                <a:latin typeface="Trebuchet MS"/>
                <a:ea typeface="Trebuchet MS"/>
                <a:cs typeface="Trebuchet MS"/>
                <a:sym typeface="Trebuchet MS"/>
              </a:defRPr>
            </a:lvl3pPr>
            <a:lvl4pPr marL="1828800" marR="0" lvl="3" indent="-330200" algn="l">
              <a:spcBef>
                <a:spcPts val="500"/>
              </a:spcBef>
              <a:spcAft>
                <a:spcPct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4pPr>
            <a:lvl5pPr marL="2286000" marR="0" lvl="4" indent="-330200" algn="l">
              <a:spcBef>
                <a:spcPts val="500"/>
              </a:spcBef>
              <a:spcAft>
                <a:spcPct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5pPr>
            <a:lvl6pPr marL="2743200" marR="0" lvl="5"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
        <p:nvSpPr>
          <p:cNvPr id="802" name="Google Shape;802;gad34f10f80_7_15"/>
          <p:cNvSpPr txBox="1">
            <a:spLocks noGrp="1"/>
          </p:cNvSpPr>
          <p:nvPr>
            <p:ph type="body" idx="2"/>
          </p:nvPr>
        </p:nvSpPr>
        <p:spPr>
          <a:xfrm>
            <a:off x="706398" y="2866979"/>
            <a:ext cx="2715900" cy="4209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500"/>
              </a:spcBef>
              <a:spcAft>
                <a:spcPct val="0"/>
              </a:spcAft>
              <a:buClr>
                <a:srgbClr val="3F3F3F"/>
              </a:buClr>
              <a:buSzPts val="800"/>
              <a:buFont typeface="Arial"/>
              <a:buNone/>
              <a:defRPr sz="1300" b="0" i="0" u="none" strike="noStrike" cap="none">
                <a:solidFill>
                  <a:srgbClr val="3F3F3F"/>
                </a:solidFill>
                <a:latin typeface="Arial"/>
                <a:ea typeface="Arial"/>
                <a:cs typeface="Arial"/>
                <a:sym typeface="Arial"/>
              </a:defRPr>
            </a:lvl1pPr>
            <a:lvl2pPr marL="914400" marR="0" lvl="1" indent="-228600" algn="l">
              <a:lnSpc>
                <a:spcPct val="90000"/>
              </a:lnSpc>
              <a:spcBef>
                <a:spcPts val="500"/>
              </a:spcBef>
              <a:spcAft>
                <a:spcPct val="0"/>
              </a:spcAft>
              <a:buClr>
                <a:schemeClr val="lt2"/>
              </a:buClr>
              <a:buSzPts val="1400"/>
              <a:buFont typeface="Arial"/>
              <a:buNone/>
              <a:defRPr sz="2300" b="0" i="0" u="none" strike="noStrike" cap="none">
                <a:solidFill>
                  <a:schemeClr val="lt2"/>
                </a:solidFill>
                <a:latin typeface="Arial"/>
                <a:ea typeface="Arial"/>
                <a:cs typeface="Arial"/>
                <a:sym typeface="Arial"/>
              </a:defRPr>
            </a:lvl2pPr>
            <a:lvl3pPr marL="1371600" marR="0" lvl="2" indent="-228600" algn="l">
              <a:lnSpc>
                <a:spcPct val="90000"/>
              </a:lnSpc>
              <a:spcBef>
                <a:spcPts val="500"/>
              </a:spcBef>
              <a:spcAft>
                <a:spcPct val="0"/>
              </a:spcAft>
              <a:buClr>
                <a:schemeClr val="lt2"/>
              </a:buClr>
              <a:buSzPts val="1400"/>
              <a:buFont typeface="Arial"/>
              <a:buNone/>
              <a:defRPr sz="2300" b="0" i="0" u="none" strike="noStrike" cap="none">
                <a:solidFill>
                  <a:schemeClr val="lt2"/>
                </a:solidFill>
                <a:latin typeface="Arial"/>
                <a:ea typeface="Arial"/>
                <a:cs typeface="Arial"/>
                <a:sym typeface="Arial"/>
              </a:defRPr>
            </a:lvl3pPr>
            <a:lvl4pPr marL="1828800" marR="0" lvl="3" indent="-228600" algn="l">
              <a:spcBef>
                <a:spcPts val="500"/>
              </a:spcBef>
              <a:spcAft>
                <a:spcPct val="0"/>
              </a:spcAft>
              <a:buClr>
                <a:schemeClr val="dk2"/>
              </a:buClr>
              <a:buSzPts val="1600"/>
              <a:buFont typeface="Trebuchet MS"/>
              <a:buNone/>
              <a:defRPr sz="2600" b="0" i="0" u="none" strike="noStrike" cap="none">
                <a:solidFill>
                  <a:schemeClr val="dk2"/>
                </a:solidFill>
                <a:latin typeface="Trebuchet MS"/>
                <a:ea typeface="Trebuchet MS"/>
                <a:cs typeface="Trebuchet MS"/>
                <a:sym typeface="Trebuchet MS"/>
              </a:defRPr>
            </a:lvl4pPr>
            <a:lvl5pPr marL="2286000" marR="0" lvl="4"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5pPr>
            <a:lvl6pPr marL="2743200" marR="0" lvl="5"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03"/>
        <p:cNvGrpSpPr/>
        <p:nvPr/>
      </p:nvGrpSpPr>
      <p:grpSpPr>
        <a:xfrm>
          <a:off x="0" y="0"/>
          <a:ext cx="0" cy="0"/>
          <a:chOff x="0" y="0"/>
          <a:chExt cx="0" cy="0"/>
        </a:xfrm>
      </p:grpSpPr>
      <p:sp>
        <p:nvSpPr>
          <p:cNvPr id="804" name="Google Shape;804;gad34f10f80_7_19"/>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05" name="Google Shape;805;gad34f10f80_7_19"/>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06" name="Google Shape;806;gad34f10f80_7_19"/>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7"/>
        <p:cNvGrpSpPr/>
        <p:nvPr/>
      </p:nvGrpSpPr>
      <p:grpSpPr>
        <a:xfrm>
          <a:off x="0" y="0"/>
          <a:ext cx="0" cy="0"/>
          <a:chOff x="0" y="0"/>
          <a:chExt cx="0" cy="0"/>
        </a:xfrm>
      </p:grpSpPr>
      <p:sp>
        <p:nvSpPr>
          <p:cNvPr id="808" name="Google Shape;808;gad34f10f80_7_23"/>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812"/>
        <p:cNvGrpSpPr/>
        <p:nvPr/>
      </p:nvGrpSpPr>
      <p:grpSpPr>
        <a:xfrm>
          <a:off x="0" y="0"/>
          <a:ext cx="0" cy="0"/>
          <a:chOff x="0" y="0"/>
          <a:chExt cx="0" cy="0"/>
        </a:xfrm>
      </p:grpSpPr>
      <p:sp>
        <p:nvSpPr>
          <p:cNvPr id="813" name="Google Shape;813;gad34f10f80_7_2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14" name="Google Shape;814;gad34f10f80_7_28"/>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15" name="Google Shape;815;gad34f10f80_7_28"/>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816"/>
        <p:cNvGrpSpPr/>
        <p:nvPr/>
      </p:nvGrpSpPr>
      <p:grpSpPr>
        <a:xfrm>
          <a:off x="0" y="0"/>
          <a:ext cx="0" cy="0"/>
          <a:chOff x="0" y="0"/>
          <a:chExt cx="0" cy="0"/>
        </a:xfrm>
      </p:grpSpPr>
      <p:sp>
        <p:nvSpPr>
          <p:cNvPr id="817" name="Google Shape;817;gad34f10f80_7_32"/>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18" name="Google Shape;818;gad34f10f80_7_32"/>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19" name="Google Shape;819;gad34f10f80_7_32"/>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820"/>
        <p:cNvGrpSpPr/>
        <p:nvPr/>
      </p:nvGrpSpPr>
      <p:grpSpPr>
        <a:xfrm>
          <a:off x="0" y="0"/>
          <a:ext cx="0" cy="0"/>
          <a:chOff x="0" y="0"/>
          <a:chExt cx="0" cy="0"/>
        </a:xfrm>
      </p:grpSpPr>
      <p:sp>
        <p:nvSpPr>
          <p:cNvPr id="821" name="Google Shape;821;gad34f10f80_7_3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22" name="Google Shape;822;gad34f10f80_7_36"/>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23" name="Google Shape;823;gad34f10f80_7_36"/>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24" name="Google Shape;824;gad34f10f80_7_36"/>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ct val="0"/>
              </a:spcBef>
              <a:spcAft>
                <a:spcPct val="0"/>
              </a:spcAft>
              <a:buClr>
                <a:schemeClr val="dk2"/>
              </a:buClr>
              <a:buSzPts val="700"/>
              <a:buFont typeface="Trebuchet MS"/>
              <a:buNone/>
            </a:pPr>
            <a:r>
              <a:rPr lang="zh-CN" sz="700" b="1" i="0" strike="noStrike" cap="none" spc="0" baseline="0">
                <a:solidFill>
                  <a:srgbClr val="000000"/>
                </a:solidFill>
                <a:effectLst/>
                <a:latin typeface="SimSun"/>
                <a:ea typeface="SimSun"/>
                <a:cs typeface="SimSun"/>
              </a:rPr>
              <a:t>NVIDIA 机密。请勿分发。</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825"/>
        <p:cNvGrpSpPr/>
        <p:nvPr/>
      </p:nvGrpSpPr>
      <p:grpSpPr>
        <a:xfrm>
          <a:off x="0" y="0"/>
          <a:ext cx="0" cy="0"/>
          <a:chOff x="0" y="0"/>
          <a:chExt cx="0" cy="0"/>
        </a:xfrm>
      </p:grpSpPr>
      <p:sp>
        <p:nvSpPr>
          <p:cNvPr id="826" name="Google Shape;826;gad34f10f80_7_41"/>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27" name="Google Shape;827;gad34f10f80_7_41"/>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28" name="Google Shape;828;gad34f10f80_7_41"/>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29" name="Google Shape;829;gad34f10f80_7_41"/>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830"/>
        <p:cNvGrpSpPr/>
        <p:nvPr/>
      </p:nvGrpSpPr>
      <p:grpSpPr>
        <a:xfrm>
          <a:off x="0" y="0"/>
          <a:ext cx="0" cy="0"/>
          <a:chOff x="0" y="0"/>
          <a:chExt cx="0" cy="0"/>
        </a:xfrm>
      </p:grpSpPr>
      <p:sp>
        <p:nvSpPr>
          <p:cNvPr id="831" name="Google Shape;831;gad34f10f80_7_46"/>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32" name="Google Shape;832;gad34f10f80_7_46"/>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33" name="Google Shape;833;gad34f10f80_7_46"/>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34" name="Google Shape;834;gad34f10f80_7_46"/>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835"/>
        <p:cNvGrpSpPr/>
        <p:nvPr/>
      </p:nvGrpSpPr>
      <p:grpSpPr>
        <a:xfrm>
          <a:off x="0" y="0"/>
          <a:ext cx="0" cy="0"/>
          <a:chOff x="0" y="0"/>
          <a:chExt cx="0" cy="0"/>
        </a:xfrm>
      </p:grpSpPr>
      <p:sp>
        <p:nvSpPr>
          <p:cNvPr id="836" name="Google Shape;836;gad34f10f80_7_51"/>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837" name="Google Shape;837;gad34f10f80_7_51"/>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38" name="Google Shape;838;gad34f10f80_7_51"/>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839" name="Google Shape;839;gad34f10f80_7_51"/>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4"/>
        <p:cNvGrpSpPr/>
        <p:nvPr/>
      </p:nvGrpSpPr>
      <p:grpSpPr>
        <a:xfrm>
          <a:off x="0" y="0"/>
          <a:ext cx="0" cy="0"/>
          <a:chOff x="0" y="0"/>
          <a:chExt cx="0" cy="0"/>
        </a:xfrm>
      </p:grpSpPr>
      <p:sp>
        <p:nvSpPr>
          <p:cNvPr id="45" name="Google Shape;45;p25"/>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46" name="Google Shape;46;p2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ct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ct val="0"/>
              </a:spcAft>
              <a:buClr>
                <a:schemeClr val="dk1"/>
              </a:buClr>
              <a:buSzPts val="1400"/>
              <a:buFont typeface="Trebuchet MS"/>
              <a:buNone/>
              <a:defRPr sz="1400">
                <a:solidFill>
                  <a:schemeClr val="dk2"/>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47" name="Google Shape;47;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48" name="Google Shape;48;p2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ct val="0"/>
              </a:spcBef>
              <a:spcAft>
                <a:spcPct val="0"/>
              </a:spcAft>
              <a:buClr>
                <a:schemeClr val="dk2"/>
              </a:buClr>
              <a:buSzPts val="700"/>
              <a:buFont typeface="Trebuchet MS"/>
              <a:buNone/>
            </a:pPr>
            <a:r>
              <a:rPr lang="zh-CN" sz="700" b="1" i="0" strike="noStrike" cap="none" spc="0" baseline="0">
                <a:solidFill>
                  <a:srgbClr val="000000"/>
                </a:solidFill>
                <a:effectLst/>
                <a:latin typeface="SimSun"/>
                <a:ea typeface="SimSun"/>
                <a:cs typeface="SimSun"/>
              </a:rPr>
              <a:t>NVIDIA 机密。请勿分发。</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40"/>
        <p:cNvGrpSpPr/>
        <p:nvPr/>
      </p:nvGrpSpPr>
      <p:grpSpPr>
        <a:xfrm>
          <a:off x="0" y="0"/>
          <a:ext cx="0" cy="0"/>
          <a:chOff x="0" y="0"/>
          <a:chExt cx="0" cy="0"/>
        </a:xfrm>
      </p:grpSpPr>
      <p:pic>
        <p:nvPicPr>
          <p:cNvPr id="841" name="Google Shape;841;gad34f10f80_7_56" descr="A close up of a logo&#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2"/>
        <p:cNvGrpSpPr/>
        <p:nvPr/>
      </p:nvGrpSpPr>
      <p:grpSpPr>
        <a:xfrm>
          <a:off x="0" y="0"/>
          <a:ext cx="0" cy="0"/>
          <a:chOff x="0" y="0"/>
          <a:chExt cx="0" cy="0"/>
        </a:xfrm>
      </p:grpSpPr>
      <p:sp>
        <p:nvSpPr>
          <p:cNvPr id="843" name="Google Shape;843;gad34f10f80_7_58"/>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844" name="Google Shape;844;gad34f10f80_7_5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845"/>
        <p:cNvGrpSpPr/>
        <p:nvPr/>
      </p:nvGrpSpPr>
      <p:grpSpPr>
        <a:xfrm>
          <a:off x="0" y="0"/>
          <a:ext cx="0" cy="0"/>
          <a:chOff x="0" y="0"/>
          <a:chExt cx="0" cy="0"/>
        </a:xfrm>
      </p:grpSpPr>
      <p:pic>
        <p:nvPicPr>
          <p:cNvPr id="846" name="Google Shape;846;gad34f10f80_7_61"/>
          <p:cNvPicPr preferRelativeResize="0"/>
          <p:nvPr/>
        </p:nvPicPr>
        <p:blipFill>
          <a:blip r:embed="rId2">
            <a:alphaModFix/>
          </a:blip>
          <a:stretch>
            <a:fillRect/>
          </a:stretch>
        </p:blipFill>
        <p:spPr>
          <a:xfrm>
            <a:off x="0" y="0"/>
            <a:ext cx="10972800" cy="6172200"/>
          </a:xfrm>
          <a:prstGeom prst="rect">
            <a:avLst/>
          </a:prstGeom>
          <a:noFill/>
          <a:ln>
            <a:noFill/>
          </a:ln>
        </p:spPr>
      </p:pic>
      <p:sp>
        <p:nvSpPr>
          <p:cNvPr id="847" name="Google Shape;847;gad34f10f80_7_61"/>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35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848"/>
        <p:cNvGrpSpPr/>
        <p:nvPr/>
      </p:nvGrpSpPr>
      <p:grpSpPr>
        <a:xfrm>
          <a:off x="0" y="0"/>
          <a:ext cx="0" cy="0"/>
          <a:chOff x="0" y="0"/>
          <a:chExt cx="0" cy="0"/>
        </a:xfrm>
      </p:grpSpPr>
      <p:grpSp>
        <p:nvGrpSpPr>
          <p:cNvPr id="849" name="Google Shape;849;gad34f10f80_7_64"/>
          <p:cNvGrpSpPr/>
          <p:nvPr/>
        </p:nvGrpSpPr>
        <p:grpSpPr>
          <a:xfrm>
            <a:off x="-1327307" y="-404866"/>
            <a:ext cx="13626669" cy="6983326"/>
            <a:chOff x="-1327308" y="-404866"/>
            <a:chExt cx="13626669" cy="6983326"/>
          </a:xfrm>
        </p:grpSpPr>
        <p:sp>
          <p:nvSpPr>
            <p:cNvPr id="850" name="Google Shape;850;gad34f10f80_7_64"/>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851" name="Google Shape;851;gad34f10f80_7_64"/>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2" name="Google Shape;852;gad34f10f80_7_64"/>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3" name="Google Shape;853;gad34f10f80_7_64"/>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4" name="Google Shape;854;gad34f10f80_7_64"/>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5" name="Google Shape;855;gad34f10f80_7_64"/>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6" name="Google Shape;856;gad34f10f80_7_64"/>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7" name="Google Shape;857;gad34f10f80_7_64"/>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8" name="Google Shape;858;gad34f10f80_7_64"/>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59" name="Google Shape;859;gad34f10f80_7_64"/>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0" name="Google Shape;860;gad34f10f80_7_64"/>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1" name="Google Shape;861;gad34f10f80_7_64"/>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2" name="Google Shape;862;gad34f10f80_7_64"/>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3" name="Google Shape;863;gad34f10f80_7_64"/>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4" name="Google Shape;864;gad34f10f80_7_64"/>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5" name="Google Shape;865;gad34f10f80_7_64"/>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6" name="Google Shape;866;gad34f10f80_7_64"/>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7" name="Google Shape;867;gad34f10f80_7_64"/>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8" name="Google Shape;868;gad34f10f80_7_64"/>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69" name="Google Shape;869;gad34f10f80_7_64"/>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0" name="Google Shape;870;gad34f10f80_7_64"/>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1" name="Google Shape;871;gad34f10f80_7_64"/>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2" name="Google Shape;872;gad34f10f80_7_64"/>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3" name="Google Shape;873;gad34f10f80_7_64"/>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4" name="Google Shape;874;gad34f10f80_7_64"/>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5" name="Google Shape;875;gad34f10f80_7_64"/>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6" name="Google Shape;876;gad34f10f80_7_64"/>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7" name="Google Shape;877;gad34f10f80_7_64"/>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8" name="Google Shape;878;gad34f10f80_7_64"/>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79" name="Google Shape;879;gad34f10f80_7_64"/>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0" name="Google Shape;880;gad34f10f80_7_64"/>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1" name="Google Shape;881;gad34f10f80_7_64"/>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2" name="Google Shape;882;gad34f10f80_7_64"/>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3" name="Google Shape;883;gad34f10f80_7_64"/>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4" name="Google Shape;884;gad34f10f80_7_64"/>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5" name="Google Shape;885;gad34f10f80_7_64"/>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6" name="Google Shape;886;gad34f10f80_7_64"/>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7" name="Google Shape;887;gad34f10f80_7_64"/>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8" name="Google Shape;888;gad34f10f80_7_64"/>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89" name="Google Shape;889;gad34f10f80_7_64"/>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0" name="Google Shape;890;gad34f10f80_7_64"/>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1" name="Google Shape;891;gad34f10f80_7_64"/>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2" name="Google Shape;892;gad34f10f80_7_64"/>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3" name="Google Shape;893;gad34f10f80_7_64"/>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4" name="Google Shape;894;gad34f10f80_7_64"/>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5" name="Google Shape;895;gad34f10f80_7_64"/>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6" name="Google Shape;896;gad34f10f80_7_64"/>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7" name="Google Shape;897;gad34f10f80_7_64"/>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8" name="Google Shape;898;gad34f10f80_7_64"/>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899" name="Google Shape;899;gad34f10f80_7_64"/>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0" name="Google Shape;900;gad34f10f80_7_64"/>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1" name="Google Shape;901;gad34f10f80_7_64"/>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2" name="Google Shape;902;gad34f10f80_7_64"/>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3" name="Google Shape;903;gad34f10f80_7_64"/>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4" name="Google Shape;904;gad34f10f80_7_64"/>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5" name="Google Shape;905;gad34f10f80_7_64"/>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6" name="Google Shape;906;gad34f10f80_7_64"/>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7" name="Google Shape;907;gad34f10f80_7_64"/>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8" name="Google Shape;908;gad34f10f80_7_64"/>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09" name="Google Shape;909;gad34f10f80_7_64"/>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0" name="Google Shape;910;gad34f10f80_7_64"/>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1" name="Google Shape;911;gad34f10f80_7_64"/>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2" name="Google Shape;912;gad34f10f80_7_64"/>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3" name="Google Shape;913;gad34f10f80_7_64"/>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4" name="Google Shape;914;gad34f10f80_7_64"/>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5" name="Google Shape;915;gad34f10f80_7_64"/>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6" name="Google Shape;916;gad34f10f80_7_64"/>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7" name="Google Shape;917;gad34f10f80_7_64"/>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8" name="Google Shape;918;gad34f10f80_7_64"/>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19" name="Google Shape;919;gad34f10f80_7_64"/>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0" name="Google Shape;920;gad34f10f80_7_64"/>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1" name="Google Shape;921;gad34f10f80_7_64"/>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2" name="Google Shape;922;gad34f10f80_7_64"/>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3" name="Google Shape;923;gad34f10f80_7_64"/>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4" name="Google Shape;924;gad34f10f80_7_64"/>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5" name="Google Shape;925;gad34f10f80_7_64"/>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6" name="Google Shape;926;gad34f10f80_7_64"/>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7" name="Google Shape;927;gad34f10f80_7_64"/>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8" name="Google Shape;928;gad34f10f80_7_64"/>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29" name="Google Shape;929;gad34f10f80_7_64"/>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0" name="Google Shape;930;gad34f10f80_7_64"/>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1" name="Google Shape;931;gad34f10f80_7_64"/>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2" name="Google Shape;932;gad34f10f80_7_64"/>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3" name="Google Shape;933;gad34f10f80_7_64"/>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4" name="Google Shape;934;gad34f10f80_7_64"/>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5" name="Google Shape;935;gad34f10f80_7_64"/>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6" name="Google Shape;936;gad34f10f80_7_64"/>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7" name="Google Shape;937;gad34f10f80_7_64"/>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8" name="Google Shape;938;gad34f10f80_7_64"/>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39" name="Google Shape;939;gad34f10f80_7_64"/>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0" name="Google Shape;940;gad34f10f80_7_64"/>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1" name="Google Shape;941;gad34f10f80_7_64"/>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2" name="Google Shape;942;gad34f10f80_7_64"/>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3" name="Google Shape;943;gad34f10f80_7_64"/>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4" name="Google Shape;944;gad34f10f80_7_64"/>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5" name="Google Shape;945;gad34f10f80_7_64"/>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6" name="Google Shape;946;gad34f10f80_7_64"/>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7" name="Google Shape;947;gad34f10f80_7_64"/>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8" name="Google Shape;948;gad34f10f80_7_64"/>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49" name="Google Shape;949;gad34f10f80_7_64"/>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0" name="Google Shape;950;gad34f10f80_7_64"/>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1" name="Google Shape;951;gad34f10f80_7_64"/>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2" name="Google Shape;952;gad34f10f80_7_64"/>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3" name="Google Shape;953;gad34f10f80_7_64"/>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4" name="Google Shape;954;gad34f10f80_7_64"/>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5" name="Google Shape;955;gad34f10f80_7_64"/>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6" name="Google Shape;956;gad34f10f80_7_64"/>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7" name="Google Shape;957;gad34f10f80_7_64"/>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8" name="Google Shape;958;gad34f10f80_7_64"/>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59" name="Google Shape;959;gad34f10f80_7_64"/>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0" name="Google Shape;960;gad34f10f80_7_64"/>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1" name="Google Shape;961;gad34f10f80_7_64"/>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2" name="Google Shape;962;gad34f10f80_7_64"/>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3" name="Google Shape;963;gad34f10f80_7_64"/>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4" name="Google Shape;964;gad34f10f80_7_64"/>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5" name="Google Shape;965;gad34f10f80_7_64"/>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6" name="Google Shape;966;gad34f10f80_7_64"/>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7" name="Google Shape;967;gad34f10f80_7_64"/>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8" name="Google Shape;968;gad34f10f80_7_64"/>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69" name="Google Shape;969;gad34f10f80_7_64"/>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0" name="Google Shape;970;gad34f10f80_7_64"/>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1" name="Google Shape;971;gad34f10f80_7_64"/>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2" name="Google Shape;972;gad34f10f80_7_64"/>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3" name="Google Shape;973;gad34f10f80_7_64"/>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4" name="Google Shape;974;gad34f10f80_7_64"/>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5" name="Google Shape;975;gad34f10f80_7_64"/>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6" name="Google Shape;976;gad34f10f80_7_64"/>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7" name="Google Shape;977;gad34f10f80_7_64"/>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8" name="Google Shape;978;gad34f10f80_7_64"/>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79" name="Google Shape;979;gad34f10f80_7_64"/>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0" name="Google Shape;980;gad34f10f80_7_64"/>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1" name="Google Shape;981;gad34f10f80_7_64"/>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2" name="Google Shape;982;gad34f10f80_7_64"/>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3" name="Google Shape;983;gad34f10f80_7_64"/>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4" name="Google Shape;984;gad34f10f80_7_64"/>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5" name="Google Shape;985;gad34f10f80_7_64"/>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6" name="Google Shape;986;gad34f10f80_7_64"/>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7" name="Google Shape;987;gad34f10f80_7_64"/>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8" name="Google Shape;988;gad34f10f80_7_64"/>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89" name="Google Shape;989;gad34f10f80_7_64"/>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0" name="Google Shape;990;gad34f10f80_7_64"/>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1" name="Google Shape;991;gad34f10f80_7_64"/>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2" name="Google Shape;992;gad34f10f80_7_64"/>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3" name="Google Shape;993;gad34f10f80_7_64"/>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4" name="Google Shape;994;gad34f10f80_7_64"/>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5" name="Google Shape;995;gad34f10f80_7_64"/>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6" name="Google Shape;996;gad34f10f80_7_64"/>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7" name="Google Shape;997;gad34f10f80_7_64"/>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8" name="Google Shape;998;gad34f10f80_7_64"/>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999" name="Google Shape;999;gad34f10f80_7_64"/>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0" name="Google Shape;1000;gad34f10f80_7_64"/>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1" name="Google Shape;1001;gad34f10f80_7_64"/>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2" name="Google Shape;1002;gad34f10f80_7_64"/>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3" name="Google Shape;1003;gad34f10f80_7_64"/>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4" name="Google Shape;1004;gad34f10f80_7_64"/>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5" name="Google Shape;1005;gad34f10f80_7_64"/>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6" name="Google Shape;1006;gad34f10f80_7_64"/>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7" name="Google Shape;1007;gad34f10f80_7_64"/>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8" name="Google Shape;1008;gad34f10f80_7_64"/>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09" name="Google Shape;1009;gad34f10f80_7_64"/>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0" name="Google Shape;1010;gad34f10f80_7_64"/>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1" name="Google Shape;1011;gad34f10f80_7_64"/>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2" name="Google Shape;1012;gad34f10f80_7_64"/>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3" name="Google Shape;1013;gad34f10f80_7_64"/>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4" name="Google Shape;1014;gad34f10f80_7_64"/>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5" name="Google Shape;1015;gad34f10f80_7_64"/>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6" name="Google Shape;1016;gad34f10f80_7_64"/>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7" name="Google Shape;1017;gad34f10f80_7_64"/>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8" name="Google Shape;1018;gad34f10f80_7_64"/>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19" name="Google Shape;1019;gad34f10f80_7_64"/>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0" name="Google Shape;1020;gad34f10f80_7_64"/>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1" name="Google Shape;1021;gad34f10f80_7_64"/>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2" name="Google Shape;1022;gad34f10f80_7_64"/>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3" name="Google Shape;1023;gad34f10f80_7_64"/>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4" name="Google Shape;1024;gad34f10f80_7_64"/>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5" name="Google Shape;1025;gad34f10f80_7_64"/>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6" name="Google Shape;1026;gad34f10f80_7_64"/>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7" name="Google Shape;1027;gad34f10f80_7_64"/>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8" name="Google Shape;1028;gad34f10f80_7_64"/>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29" name="Google Shape;1029;gad34f10f80_7_64"/>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0" name="Google Shape;1030;gad34f10f80_7_64"/>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1" name="Google Shape;1031;gad34f10f80_7_64"/>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2" name="Google Shape;1032;gad34f10f80_7_64"/>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3" name="Google Shape;1033;gad34f10f80_7_64"/>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4" name="Google Shape;1034;gad34f10f80_7_64"/>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5" name="Google Shape;1035;gad34f10f80_7_64"/>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6" name="Google Shape;1036;gad34f10f80_7_64"/>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7" name="Google Shape;1037;gad34f10f80_7_64"/>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8" name="Google Shape;1038;gad34f10f80_7_64"/>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39" name="Google Shape;1039;gad34f10f80_7_64"/>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0" name="Google Shape;1040;gad34f10f80_7_64"/>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1" name="Google Shape;1041;gad34f10f80_7_64"/>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2" name="Google Shape;1042;gad34f10f80_7_64"/>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3" name="Google Shape;1043;gad34f10f80_7_64"/>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4" name="Google Shape;1044;gad34f10f80_7_64"/>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5" name="Google Shape;1045;gad34f10f80_7_64"/>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6" name="Google Shape;1046;gad34f10f80_7_64"/>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7" name="Google Shape;1047;gad34f10f80_7_64"/>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8" name="Google Shape;1048;gad34f10f80_7_64"/>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49" name="Google Shape;1049;gad34f10f80_7_64"/>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0" name="Google Shape;1050;gad34f10f80_7_64"/>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1" name="Google Shape;1051;gad34f10f80_7_64"/>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2" name="Google Shape;1052;gad34f10f80_7_64"/>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3" name="Google Shape;1053;gad34f10f80_7_64"/>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4" name="Google Shape;1054;gad34f10f80_7_64"/>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5" name="Google Shape;1055;gad34f10f80_7_64"/>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6" name="Google Shape;1056;gad34f10f80_7_64"/>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7" name="Google Shape;1057;gad34f10f80_7_64"/>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8" name="Google Shape;1058;gad34f10f80_7_64"/>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59" name="Google Shape;1059;gad34f10f80_7_64"/>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0" name="Google Shape;1060;gad34f10f80_7_64"/>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1" name="Google Shape;1061;gad34f10f80_7_64"/>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2" name="Google Shape;1062;gad34f10f80_7_64"/>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3" name="Google Shape;1063;gad34f10f80_7_64"/>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4" name="Google Shape;1064;gad34f10f80_7_64"/>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5" name="Google Shape;1065;gad34f10f80_7_64"/>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6" name="Google Shape;1066;gad34f10f80_7_64"/>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7" name="Google Shape;1067;gad34f10f80_7_64"/>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8" name="Google Shape;1068;gad34f10f80_7_64"/>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69" name="Google Shape;1069;gad34f10f80_7_64"/>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0" name="Google Shape;1070;gad34f10f80_7_64"/>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1" name="Google Shape;1071;gad34f10f80_7_64"/>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2" name="Google Shape;1072;gad34f10f80_7_64"/>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3" name="Google Shape;1073;gad34f10f80_7_64"/>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4" name="Google Shape;1074;gad34f10f80_7_64"/>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5" name="Google Shape;1075;gad34f10f80_7_64"/>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6" name="Google Shape;1076;gad34f10f80_7_64"/>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7" name="Google Shape;1077;gad34f10f80_7_64"/>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8" name="Google Shape;1078;gad34f10f80_7_64"/>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79" name="Google Shape;1079;gad34f10f80_7_64"/>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0" name="Google Shape;1080;gad34f10f80_7_64"/>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1" name="Google Shape;1081;gad34f10f80_7_64"/>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2" name="Google Shape;1082;gad34f10f80_7_64"/>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3" name="Google Shape;1083;gad34f10f80_7_64"/>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4" name="Google Shape;1084;gad34f10f80_7_64"/>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5" name="Google Shape;1085;gad34f10f80_7_64"/>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6" name="Google Shape;1086;gad34f10f80_7_64"/>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7" name="Google Shape;1087;gad34f10f80_7_64"/>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8" name="Google Shape;1088;gad34f10f80_7_64"/>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89" name="Google Shape;1089;gad34f10f80_7_64"/>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0" name="Google Shape;1090;gad34f10f80_7_64"/>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1" name="Google Shape;1091;gad34f10f80_7_64"/>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2" name="Google Shape;1092;gad34f10f80_7_64"/>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3" name="Google Shape;1093;gad34f10f80_7_64"/>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4" name="Google Shape;1094;gad34f10f80_7_64"/>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5" name="Google Shape;1095;gad34f10f80_7_64"/>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6" name="Google Shape;1096;gad34f10f80_7_64"/>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7" name="Google Shape;1097;gad34f10f80_7_64"/>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8" name="Google Shape;1098;gad34f10f80_7_64"/>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099" name="Google Shape;1099;gad34f10f80_7_64"/>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0" name="Google Shape;1100;gad34f10f80_7_64"/>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1" name="Google Shape;1101;gad34f10f80_7_64"/>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2" name="Google Shape;1102;gad34f10f80_7_64"/>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3" name="Google Shape;1103;gad34f10f80_7_64"/>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4" name="Google Shape;1104;gad34f10f80_7_64"/>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5" name="Google Shape;1105;gad34f10f80_7_64"/>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6" name="Google Shape;1106;gad34f10f80_7_64"/>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07" name="Google Shape;1107;gad34f10f80_7_64"/>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nvGrpSpPr>
            <p:cNvPr id="1108" name="Google Shape;1108;gad34f10f80_7_64"/>
            <p:cNvGrpSpPr/>
            <p:nvPr/>
          </p:nvGrpSpPr>
          <p:grpSpPr>
            <a:xfrm>
              <a:off x="-664463" y="1060450"/>
              <a:ext cx="2884436" cy="4051302"/>
              <a:chOff x="-831850" y="581026"/>
              <a:chExt cx="3567113" cy="5010150"/>
            </a:xfrm>
          </p:grpSpPr>
          <p:sp>
            <p:nvSpPr>
              <p:cNvPr id="1109" name="Google Shape;1109;gad34f10f80_7_64"/>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10" name="Google Shape;1110;gad34f10f80_7_64"/>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11" name="Google Shape;1111;gad34f10f80_7_64"/>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sp>
          <p:nvSpPr>
            <p:cNvPr id="1112" name="Google Shape;1112;gad34f10f80_7_64"/>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113" name="Google Shape;1113;gad34f10f80_7_64"/>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114" name="Google Shape;1114;gad34f10f80_7_64"/>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115" name="Google Shape;1115;gad34f10f80_7_64"/>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grpSp>
      <p:sp>
        <p:nvSpPr>
          <p:cNvPr id="1116" name="Google Shape;1116;gad34f10f80_7_64"/>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17" name="Google Shape;1117;gad34f10f80_7_64"/>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118"/>
        <p:cNvGrpSpPr/>
        <p:nvPr/>
      </p:nvGrpSpPr>
      <p:grpSpPr>
        <a:xfrm>
          <a:off x="0" y="0"/>
          <a:ext cx="0" cy="0"/>
          <a:chOff x="0" y="0"/>
          <a:chExt cx="0" cy="0"/>
        </a:xfrm>
      </p:grpSpPr>
      <p:sp>
        <p:nvSpPr>
          <p:cNvPr id="1119" name="Google Shape;1119;gad34f10f80_7_334"/>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120"/>
        <p:cNvGrpSpPr/>
        <p:nvPr/>
      </p:nvGrpSpPr>
      <p:grpSpPr>
        <a:xfrm>
          <a:off x="0" y="0"/>
          <a:ext cx="0" cy="0"/>
          <a:chOff x="0" y="0"/>
          <a:chExt cx="0" cy="0"/>
        </a:xfrm>
      </p:grpSpPr>
      <p:sp>
        <p:nvSpPr>
          <p:cNvPr id="1121" name="Google Shape;1121;gad34f10f80_7_336"/>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122" name="Google Shape;1122;gad34f10f80_7_336"/>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3"/>
        <p:cNvGrpSpPr/>
        <p:nvPr/>
      </p:nvGrpSpPr>
      <p:grpSpPr>
        <a:xfrm>
          <a:off x="0" y="0"/>
          <a:ext cx="0" cy="0"/>
          <a:chOff x="0" y="0"/>
          <a:chExt cx="0" cy="0"/>
        </a:xfrm>
      </p:grpSpPr>
      <p:pic>
        <p:nvPicPr>
          <p:cNvPr id="1124" name="Google Shape;1124;gad34f10f80_7_339" descr="A close up of an object&#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130"/>
        <p:cNvGrpSpPr/>
        <p:nvPr/>
      </p:nvGrpSpPr>
      <p:grpSpPr>
        <a:xfrm>
          <a:off x="0" y="0"/>
          <a:ext cx="0" cy="0"/>
          <a:chOff x="0" y="0"/>
          <a:chExt cx="0" cy="0"/>
        </a:xfrm>
      </p:grpSpPr>
      <p:pic>
        <p:nvPicPr>
          <p:cNvPr id="1131" name="Google Shape;1131;gdc84c79368_2_5"/>
          <p:cNvPicPr preferRelativeResize="0"/>
          <p:nvPr/>
        </p:nvPicPr>
        <p:blipFill>
          <a:blip r:embed="rId2">
            <a:alphaModFix/>
          </a:blip>
          <a:stretch>
            <a:fillRect/>
          </a:stretch>
        </p:blipFill>
        <p:spPr>
          <a:xfrm>
            <a:off x="0" y="0"/>
            <a:ext cx="10972800" cy="6172200"/>
          </a:xfrm>
          <a:prstGeom prst="rect">
            <a:avLst/>
          </a:prstGeom>
          <a:noFill/>
          <a:ln>
            <a:noFill/>
          </a:ln>
        </p:spPr>
      </p:pic>
      <p:pic>
        <p:nvPicPr>
          <p:cNvPr id="1132" name="Google Shape;1132;gdc84c79368_2_5" descr="A picture containing text&#10;&#10;Description automatically generated"/>
          <p:cNvPicPr preferRelativeResize="0"/>
          <p:nvPr/>
        </p:nvPicPr>
        <p:blipFill>
          <a:blip r:embed="rId3">
            <a:alphaModFix/>
          </a:blip>
          <a:stretch>
            <a:fillRect/>
          </a:stretch>
        </p:blipFill>
        <p:spPr>
          <a:xfrm>
            <a:off x="567449" y="1896465"/>
            <a:ext cx="1601595" cy="1298628"/>
          </a:xfrm>
          <a:prstGeom prst="rect">
            <a:avLst/>
          </a:prstGeom>
          <a:noFill/>
          <a:ln>
            <a:noFill/>
          </a:ln>
        </p:spPr>
      </p:pic>
      <p:sp>
        <p:nvSpPr>
          <p:cNvPr id="1133" name="Google Shape;1133;gdc84c79368_2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ct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ct val="0"/>
              </a:spcAft>
              <a:buSzPts val="1100"/>
              <a:buNone/>
              <a:defRPr/>
            </a:lvl2pPr>
            <a:lvl3pPr lvl="2" algn="l">
              <a:lnSpc>
                <a:spcPct val="90000"/>
              </a:lnSpc>
              <a:spcBef>
                <a:spcPts val="900"/>
              </a:spcBef>
              <a:spcAft>
                <a:spcPct val="0"/>
              </a:spcAft>
              <a:buSzPts val="1100"/>
              <a:buNone/>
              <a:defRPr/>
            </a:lvl3pPr>
            <a:lvl4pPr lvl="3" algn="l">
              <a:spcBef>
                <a:spcPts val="900"/>
              </a:spcBef>
              <a:spcAft>
                <a:spcPct val="0"/>
              </a:spcAft>
              <a:buClr>
                <a:schemeClr val="dk2"/>
              </a:buClr>
              <a:buSzPts val="1100"/>
              <a:buChar char="–"/>
              <a:defRPr/>
            </a:lvl4pPr>
            <a:lvl5pPr lvl="4" algn="l">
              <a:spcBef>
                <a:spcPts val="200"/>
              </a:spcBef>
              <a:spcAft>
                <a:spcPct val="0"/>
              </a:spcAft>
              <a:buClr>
                <a:schemeClr val="dk2"/>
              </a:buClr>
              <a:buSzPts val="1100"/>
              <a:buChar char="»"/>
              <a:defRPr/>
            </a:lvl5pPr>
            <a:lvl6pPr lvl="5" algn="l">
              <a:spcBef>
                <a:spcPts val="200"/>
              </a:spcBef>
              <a:spcAft>
                <a:spcPct val="0"/>
              </a:spcAft>
              <a:buClr>
                <a:schemeClr val="dk2"/>
              </a:buClr>
              <a:buSzPts val="1100"/>
              <a:buChar char="»"/>
              <a:defRPr/>
            </a:lvl6pPr>
            <a:lvl7pPr lvl="6" algn="l">
              <a:spcBef>
                <a:spcPts val="200"/>
              </a:spcBef>
              <a:spcAft>
                <a:spcPct val="0"/>
              </a:spcAft>
              <a:buClr>
                <a:schemeClr val="dk2"/>
              </a:buClr>
              <a:buSzPts val="1100"/>
              <a:buChar char="»"/>
              <a:defRPr/>
            </a:lvl7pPr>
            <a:lvl8pPr lvl="7" algn="l">
              <a:spcBef>
                <a:spcPts val="200"/>
              </a:spcBef>
              <a:spcAft>
                <a:spcPct val="0"/>
              </a:spcAft>
              <a:buClr>
                <a:schemeClr val="dk2"/>
              </a:buClr>
              <a:buSzPts val="1100"/>
              <a:buChar char="»"/>
              <a:defRPr/>
            </a:lvl8pPr>
            <a:lvl9pPr lvl="8" algn="l">
              <a:spcBef>
                <a:spcPts val="200"/>
              </a:spcBef>
              <a:spcAft>
                <a:spcPct val="0"/>
              </a:spcAft>
              <a:buClr>
                <a:schemeClr val="dk2"/>
              </a:buClr>
              <a:buSzPts val="1100"/>
              <a:buChar char="»"/>
              <a:defRPr/>
            </a:lvl9pPr>
          </a:lstStyle>
          <a:p>
            <a:endParaRPr/>
          </a:p>
        </p:txBody>
      </p:sp>
      <p:sp>
        <p:nvSpPr>
          <p:cNvPr id="1134" name="Google Shape;1134;gdc84c79368_2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3600" b="1" cap="none">
                <a:solidFill>
                  <a:schemeClr val="lt1"/>
                </a:solidFill>
                <a:latin typeface="Trebuchet MS"/>
                <a:ea typeface="Trebuchet MS"/>
                <a:cs typeface="Trebuchet MS"/>
                <a:sym typeface="Trebuchet MS"/>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1135"/>
        <p:cNvGrpSpPr/>
        <p:nvPr/>
      </p:nvGrpSpPr>
      <p:grpSpPr>
        <a:xfrm>
          <a:off x="0" y="0"/>
          <a:ext cx="0" cy="0"/>
          <a:chOff x="0" y="0"/>
          <a:chExt cx="0" cy="0"/>
        </a:xfrm>
      </p:grpSpPr>
      <p:sp>
        <p:nvSpPr>
          <p:cNvPr id="1136" name="Google Shape;1136;gdc84c79368_2_10"/>
          <p:cNvSpPr txBox="1">
            <a:spLocks noGrp="1"/>
          </p:cNvSpPr>
          <p:nvPr>
            <p:ph type="title"/>
          </p:nvPr>
        </p:nvSpPr>
        <p:spPr>
          <a:xfrm>
            <a:off x="706400" y="2298928"/>
            <a:ext cx="3126000" cy="576000"/>
          </a:xfrm>
          <a:prstGeom prst="rect">
            <a:avLst/>
          </a:prstGeom>
          <a:noFill/>
          <a:ln>
            <a:noFill/>
          </a:ln>
        </p:spPr>
        <p:txBody>
          <a:bodyPr spcFirstLastPara="1" wrap="square" lIns="16450" tIns="8225" rIns="16450" bIns="8225" anchor="b" anchorCtr="0">
            <a:noAutofit/>
          </a:bodyPr>
          <a:lstStyle>
            <a:lvl1pPr lvl="0" algn="l">
              <a:lnSpc>
                <a:spcPct val="90000"/>
              </a:lnSpc>
              <a:spcBef>
                <a:spcPct val="0"/>
              </a:spcBef>
              <a:spcAft>
                <a:spcPct val="0"/>
              </a:spcAft>
              <a:buClr>
                <a:srgbClr val="262626"/>
              </a:buClr>
              <a:buSzPts val="300"/>
              <a:buFont typeface="Arial"/>
              <a:buNone/>
              <a:defRPr sz="2000" b="0" cap="none">
                <a:solidFill>
                  <a:srgbClr val="262626"/>
                </a:solidFill>
                <a:latin typeface="Arial"/>
                <a:ea typeface="Arial"/>
                <a:cs typeface="Arial"/>
                <a:sym typeface="Arial"/>
              </a:defRPr>
            </a:lvl1pPr>
            <a:lvl2pPr lvl="1" algn="l">
              <a:spcBef>
                <a:spcPct val="0"/>
              </a:spcBef>
              <a:spcAft>
                <a:spcPct val="0"/>
              </a:spcAft>
              <a:buClr>
                <a:srgbClr val="73B900"/>
              </a:buClr>
              <a:buSzPts val="300"/>
              <a:buFont typeface="Arial"/>
              <a:buNone/>
              <a:defRPr/>
            </a:lvl2pPr>
            <a:lvl3pPr lvl="2" algn="l">
              <a:spcBef>
                <a:spcPct val="0"/>
              </a:spcBef>
              <a:spcAft>
                <a:spcPct val="0"/>
              </a:spcAft>
              <a:buClr>
                <a:srgbClr val="73B900"/>
              </a:buClr>
              <a:buSzPts val="300"/>
              <a:buFont typeface="Arial"/>
              <a:buNone/>
              <a:defRPr/>
            </a:lvl3pPr>
            <a:lvl4pPr lvl="3" algn="l">
              <a:spcBef>
                <a:spcPct val="0"/>
              </a:spcBef>
              <a:spcAft>
                <a:spcPct val="0"/>
              </a:spcAft>
              <a:buClr>
                <a:srgbClr val="73B900"/>
              </a:buClr>
              <a:buSzPts val="300"/>
              <a:buFont typeface="Arial"/>
              <a:buNone/>
              <a:defRPr/>
            </a:lvl4pPr>
            <a:lvl5pPr lvl="4" algn="l">
              <a:spcBef>
                <a:spcPct val="0"/>
              </a:spcBef>
              <a:spcAft>
                <a:spcPct val="0"/>
              </a:spcAft>
              <a:buClr>
                <a:srgbClr val="73B900"/>
              </a:buClr>
              <a:buSzPts val="300"/>
              <a:buFont typeface="Arial"/>
              <a:buNone/>
              <a:defRPr/>
            </a:lvl5pPr>
            <a:lvl6pPr lvl="5" algn="l">
              <a:spcBef>
                <a:spcPct val="0"/>
              </a:spcBef>
              <a:spcAft>
                <a:spcPct val="0"/>
              </a:spcAft>
              <a:buClr>
                <a:srgbClr val="73B900"/>
              </a:buClr>
              <a:buSzPts val="300"/>
              <a:buFont typeface="Arial"/>
              <a:buNone/>
              <a:defRPr/>
            </a:lvl6pPr>
            <a:lvl7pPr lvl="6" algn="l">
              <a:spcBef>
                <a:spcPct val="0"/>
              </a:spcBef>
              <a:spcAft>
                <a:spcPct val="0"/>
              </a:spcAft>
              <a:buClr>
                <a:srgbClr val="73B900"/>
              </a:buClr>
              <a:buSzPts val="300"/>
              <a:buFont typeface="Arial"/>
              <a:buNone/>
              <a:defRPr/>
            </a:lvl7pPr>
            <a:lvl8pPr lvl="7" algn="l">
              <a:spcBef>
                <a:spcPct val="0"/>
              </a:spcBef>
              <a:spcAft>
                <a:spcPct val="0"/>
              </a:spcAft>
              <a:buClr>
                <a:srgbClr val="73B900"/>
              </a:buClr>
              <a:buSzPts val="300"/>
              <a:buFont typeface="Arial"/>
              <a:buNone/>
              <a:defRPr/>
            </a:lvl8pPr>
            <a:lvl9pPr lvl="8" algn="l">
              <a:spcBef>
                <a:spcPct val="0"/>
              </a:spcBef>
              <a:spcAft>
                <a:spcPct val="0"/>
              </a:spcAft>
              <a:buClr>
                <a:srgbClr val="73B900"/>
              </a:buClr>
              <a:buSzPts val="300"/>
              <a:buFont typeface="Arial"/>
              <a:buNone/>
              <a:defRPr/>
            </a:lvl9pPr>
          </a:lstStyle>
          <a:p>
            <a:endParaRPr/>
          </a:p>
        </p:txBody>
      </p:sp>
      <p:sp>
        <p:nvSpPr>
          <p:cNvPr id="1137" name="Google Shape;1137;gdc84c79368_2_10"/>
          <p:cNvSpPr txBox="1">
            <a:spLocks noGrp="1"/>
          </p:cNvSpPr>
          <p:nvPr>
            <p:ph type="body" idx="1"/>
          </p:nvPr>
        </p:nvSpPr>
        <p:spPr>
          <a:xfrm>
            <a:off x="706398" y="3396234"/>
            <a:ext cx="3065400" cy="15318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600"/>
              </a:spcBef>
              <a:spcAft>
                <a:spcPct val="0"/>
              </a:spcAft>
              <a:buClr>
                <a:srgbClr val="3F3F3F"/>
              </a:buClr>
              <a:buSzPts val="700"/>
              <a:buFont typeface="Arial"/>
              <a:buNone/>
              <a:defRPr sz="1100" b="0" i="0" u="none" strike="noStrike" cap="none">
                <a:solidFill>
                  <a:srgbClr val="3F3F3F"/>
                </a:solidFill>
                <a:latin typeface="Arial"/>
                <a:ea typeface="Arial"/>
                <a:cs typeface="Arial"/>
                <a:sym typeface="Arial"/>
              </a:defRPr>
            </a:lvl1pPr>
            <a:lvl2pPr marL="914400" marR="0" lvl="1" indent="-228600" algn="l">
              <a:lnSpc>
                <a:spcPct val="100000"/>
              </a:lnSpc>
              <a:spcBef>
                <a:spcPts val="600"/>
              </a:spcBef>
              <a:spcAft>
                <a:spcPct val="0"/>
              </a:spcAft>
              <a:buClr>
                <a:srgbClr val="666666"/>
              </a:buClr>
              <a:buSzPts val="2200"/>
              <a:buFont typeface="Trebuchet MS"/>
              <a:buNone/>
              <a:defRPr sz="3600" b="0" i="0" u="none" strike="noStrike" cap="none">
                <a:solidFill>
                  <a:srgbClr val="666666"/>
                </a:solidFill>
                <a:latin typeface="Trebuchet MS"/>
                <a:ea typeface="Trebuchet MS"/>
                <a:cs typeface="Trebuchet MS"/>
                <a:sym typeface="Trebuchet MS"/>
              </a:defRPr>
            </a:lvl2pPr>
            <a:lvl3pPr marL="1371600" marR="0" lvl="2" indent="-317500" algn="l">
              <a:lnSpc>
                <a:spcPct val="90000"/>
              </a:lnSpc>
              <a:spcBef>
                <a:spcPts val="500"/>
              </a:spcBef>
              <a:spcAft>
                <a:spcPct val="0"/>
              </a:spcAft>
              <a:buClr>
                <a:schemeClr val="lt1"/>
              </a:buClr>
              <a:buSzPts val="1400"/>
              <a:buFont typeface="Trebuchet MS"/>
              <a:buChar char="•"/>
              <a:defRPr sz="2400" b="0" i="0" u="none" strike="noStrike" cap="none">
                <a:solidFill>
                  <a:schemeClr val="lt1"/>
                </a:solidFill>
                <a:latin typeface="Trebuchet MS"/>
                <a:ea typeface="Trebuchet MS"/>
                <a:cs typeface="Trebuchet MS"/>
                <a:sym typeface="Trebuchet MS"/>
              </a:defRPr>
            </a:lvl3pPr>
            <a:lvl4pPr marL="1828800" marR="0" lvl="3" indent="-330200" algn="l">
              <a:spcBef>
                <a:spcPts val="500"/>
              </a:spcBef>
              <a:spcAft>
                <a:spcPct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4pPr>
            <a:lvl5pPr marL="2286000" marR="0" lvl="4" indent="-330200" algn="l">
              <a:spcBef>
                <a:spcPts val="500"/>
              </a:spcBef>
              <a:spcAft>
                <a:spcPct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5pPr>
            <a:lvl6pPr marL="2743200" marR="0" lvl="5"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
        <p:nvSpPr>
          <p:cNvPr id="1138" name="Google Shape;1138;gdc84c79368_2_10"/>
          <p:cNvSpPr txBox="1">
            <a:spLocks noGrp="1"/>
          </p:cNvSpPr>
          <p:nvPr>
            <p:ph type="body" idx="2"/>
          </p:nvPr>
        </p:nvSpPr>
        <p:spPr>
          <a:xfrm>
            <a:off x="706398" y="2866979"/>
            <a:ext cx="2715900" cy="4209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500"/>
              </a:spcBef>
              <a:spcAft>
                <a:spcPct val="0"/>
              </a:spcAft>
              <a:buClr>
                <a:srgbClr val="3F3F3F"/>
              </a:buClr>
              <a:buSzPts val="800"/>
              <a:buFont typeface="Arial"/>
              <a:buNone/>
              <a:defRPr sz="1300" b="0" i="0" u="none" strike="noStrike" cap="none">
                <a:solidFill>
                  <a:srgbClr val="3F3F3F"/>
                </a:solidFill>
                <a:latin typeface="Arial"/>
                <a:ea typeface="Arial"/>
                <a:cs typeface="Arial"/>
                <a:sym typeface="Arial"/>
              </a:defRPr>
            </a:lvl1pPr>
            <a:lvl2pPr marL="914400" marR="0" lvl="1" indent="-228600" algn="l">
              <a:lnSpc>
                <a:spcPct val="90000"/>
              </a:lnSpc>
              <a:spcBef>
                <a:spcPts val="500"/>
              </a:spcBef>
              <a:spcAft>
                <a:spcPct val="0"/>
              </a:spcAft>
              <a:buClr>
                <a:schemeClr val="lt2"/>
              </a:buClr>
              <a:buSzPts val="1400"/>
              <a:buFont typeface="Arial"/>
              <a:buNone/>
              <a:defRPr sz="2300" b="0" i="0" u="none" strike="noStrike" cap="none">
                <a:solidFill>
                  <a:schemeClr val="lt2"/>
                </a:solidFill>
                <a:latin typeface="Arial"/>
                <a:ea typeface="Arial"/>
                <a:cs typeface="Arial"/>
                <a:sym typeface="Arial"/>
              </a:defRPr>
            </a:lvl2pPr>
            <a:lvl3pPr marL="1371600" marR="0" lvl="2" indent="-228600" algn="l">
              <a:lnSpc>
                <a:spcPct val="90000"/>
              </a:lnSpc>
              <a:spcBef>
                <a:spcPts val="500"/>
              </a:spcBef>
              <a:spcAft>
                <a:spcPct val="0"/>
              </a:spcAft>
              <a:buClr>
                <a:schemeClr val="lt2"/>
              </a:buClr>
              <a:buSzPts val="1400"/>
              <a:buFont typeface="Arial"/>
              <a:buNone/>
              <a:defRPr sz="2300" b="0" i="0" u="none" strike="noStrike" cap="none">
                <a:solidFill>
                  <a:schemeClr val="lt2"/>
                </a:solidFill>
                <a:latin typeface="Arial"/>
                <a:ea typeface="Arial"/>
                <a:cs typeface="Arial"/>
                <a:sym typeface="Arial"/>
              </a:defRPr>
            </a:lvl3pPr>
            <a:lvl4pPr marL="1828800" marR="0" lvl="3" indent="-228600" algn="l">
              <a:spcBef>
                <a:spcPts val="500"/>
              </a:spcBef>
              <a:spcAft>
                <a:spcPct val="0"/>
              </a:spcAft>
              <a:buClr>
                <a:schemeClr val="dk2"/>
              </a:buClr>
              <a:buSzPts val="1600"/>
              <a:buFont typeface="Trebuchet MS"/>
              <a:buNone/>
              <a:defRPr sz="2600" b="0" i="0" u="none" strike="noStrike" cap="none">
                <a:solidFill>
                  <a:schemeClr val="dk2"/>
                </a:solidFill>
                <a:latin typeface="Trebuchet MS"/>
                <a:ea typeface="Trebuchet MS"/>
                <a:cs typeface="Trebuchet MS"/>
                <a:sym typeface="Trebuchet MS"/>
              </a:defRPr>
            </a:lvl4pPr>
            <a:lvl5pPr marL="2286000" marR="0" lvl="4"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5pPr>
            <a:lvl6pPr marL="2743200" marR="0" lvl="5"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ct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39"/>
        <p:cNvGrpSpPr/>
        <p:nvPr/>
      </p:nvGrpSpPr>
      <p:grpSpPr>
        <a:xfrm>
          <a:off x="0" y="0"/>
          <a:ext cx="0" cy="0"/>
          <a:chOff x="0" y="0"/>
          <a:chExt cx="0" cy="0"/>
        </a:xfrm>
      </p:grpSpPr>
      <p:sp>
        <p:nvSpPr>
          <p:cNvPr id="1140" name="Google Shape;1140;gdc84c79368_2_14"/>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SzPts val="1400"/>
              <a:buNone/>
              <a:defRPr>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1" name="Google Shape;51;p2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ct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ct val="0"/>
              </a:spcAft>
              <a:buClr>
                <a:schemeClr val="dk1"/>
              </a:buClr>
              <a:buSzPts val="1600"/>
              <a:buFont typeface="Trebuchet MS"/>
              <a:buNone/>
              <a:defRPr sz="1600">
                <a:solidFill>
                  <a:schemeClr val="dk2"/>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52" name="Google Shape;52;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53" name="Google Shape;53;p2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_ANNOUNCING_SIDE_LeftCenter_SUBTITLE_DinPro">
  <p:cSld name="2_ANNOUNCING_SIDE_LeftCenter_SUBTITLE_DinPro">
    <p:spTree>
      <p:nvGrpSpPr>
        <p:cNvPr id="1" name="Shape 1141"/>
        <p:cNvGrpSpPr/>
        <p:nvPr/>
      </p:nvGrpSpPr>
      <p:grpSpPr>
        <a:xfrm>
          <a:off x="0" y="0"/>
          <a:ext cx="0" cy="0"/>
          <a:chOff x="0" y="0"/>
          <a:chExt cx="0" cy="0"/>
        </a:xfrm>
      </p:grpSpPr>
      <p:sp>
        <p:nvSpPr>
          <p:cNvPr id="1142" name="Google Shape;1142;gdc84c79368_2_16"/>
          <p:cNvSpPr txBox="1">
            <a:spLocks noGrp="1"/>
          </p:cNvSpPr>
          <p:nvPr>
            <p:ph type="title"/>
          </p:nvPr>
        </p:nvSpPr>
        <p:spPr>
          <a:xfrm>
            <a:off x="706400" y="2298928"/>
            <a:ext cx="3126013" cy="576140"/>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000" b="0" cap="none">
                <a:solidFill>
                  <a:schemeClr val="lt1"/>
                </a:solidFill>
                <a:latin typeface="Arial"/>
                <a:ea typeface="Arial"/>
                <a:cs typeface="Arial"/>
                <a:sym typeface="Aria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43" name="Google Shape;1143;gdc84c79368_2_16"/>
          <p:cNvSpPr txBox="1">
            <a:spLocks noGrp="1"/>
          </p:cNvSpPr>
          <p:nvPr>
            <p:ph type="body" idx="1"/>
          </p:nvPr>
        </p:nvSpPr>
        <p:spPr>
          <a:xfrm>
            <a:off x="706398" y="3396234"/>
            <a:ext cx="3065502" cy="153202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600"/>
              </a:spcBef>
              <a:spcAft>
                <a:spcPct val="0"/>
              </a:spcAft>
              <a:buSzPts val="1100"/>
              <a:buFont typeface="Arial"/>
              <a:buNone/>
              <a:defRPr sz="1100" cap="none">
                <a:solidFill>
                  <a:schemeClr val="lt1"/>
                </a:solidFill>
                <a:latin typeface="Arial"/>
                <a:ea typeface="Arial"/>
                <a:cs typeface="Arial"/>
                <a:sym typeface="Arial"/>
              </a:defRPr>
            </a:lvl1pPr>
            <a:lvl2pPr marL="914400" lvl="1" indent="-228600" algn="l">
              <a:lnSpc>
                <a:spcPct val="90000"/>
              </a:lnSpc>
              <a:spcBef>
                <a:spcPts val="900"/>
              </a:spcBef>
              <a:spcAft>
                <a:spcPct val="0"/>
              </a:spcAft>
              <a:buSzPts val="1200"/>
              <a:buFont typeface="Trebuchet MS"/>
              <a:buNone/>
              <a:defRPr>
                <a:solidFill>
                  <a:srgbClr val="666666"/>
                </a:solidFill>
              </a:defRPr>
            </a:lvl2pPr>
            <a:lvl3pPr marL="1371600" lvl="2" indent="-381000" algn="l">
              <a:lnSpc>
                <a:spcPct val="90000"/>
              </a:lnSpc>
              <a:spcBef>
                <a:spcPts val="900"/>
              </a:spcBef>
              <a:spcAft>
                <a:spcPct val="0"/>
              </a:spcAft>
              <a:buSzPts val="2400"/>
              <a:buFont typeface="Trebuchet MS"/>
              <a:buChar char="•"/>
              <a:defRPr sz="2400">
                <a:solidFill>
                  <a:schemeClr val="lt1"/>
                </a:solidFill>
              </a:defRPr>
            </a:lvl3pPr>
            <a:lvl4pPr marL="1828800" lvl="3" indent="-355600" algn="l">
              <a:spcBef>
                <a:spcPts val="900"/>
              </a:spcBef>
              <a:spcAft>
                <a:spcPct val="0"/>
              </a:spcAft>
              <a:buClr>
                <a:schemeClr val="lt1"/>
              </a:buClr>
              <a:buSzPts val="2000"/>
              <a:buFont typeface="Trebuchet MS"/>
              <a:buChar char="•"/>
              <a:defRPr>
                <a:solidFill>
                  <a:schemeClr val="lt1"/>
                </a:solidFill>
              </a:defRPr>
            </a:lvl4pPr>
            <a:lvl5pPr marL="2286000" lvl="4" indent="-355600" algn="l">
              <a:spcBef>
                <a:spcPts val="400"/>
              </a:spcBef>
              <a:spcAft>
                <a:spcPct val="0"/>
              </a:spcAft>
              <a:buClr>
                <a:schemeClr val="lt1"/>
              </a:buClr>
              <a:buSzPts val="2000"/>
              <a:buFont typeface="Trebuchet M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44" name="Google Shape;1144;gdc84c79368_2_16"/>
          <p:cNvSpPr txBox="1">
            <a:spLocks noGrp="1"/>
          </p:cNvSpPr>
          <p:nvPr>
            <p:ph type="body" idx="2"/>
          </p:nvPr>
        </p:nvSpPr>
        <p:spPr>
          <a:xfrm>
            <a:off x="706399" y="2866979"/>
            <a:ext cx="2715928" cy="42100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300"/>
              <a:buFont typeface="Arial"/>
              <a:buNone/>
              <a:defRPr sz="1300" cap="none">
                <a:solidFill>
                  <a:schemeClr val="lt1"/>
                </a:solidFill>
                <a:latin typeface="Arial"/>
                <a:ea typeface="Arial"/>
                <a:cs typeface="Arial"/>
                <a:sym typeface="Arial"/>
              </a:defRPr>
            </a:lvl1pPr>
            <a:lvl2pPr marL="914400" lvl="1" indent="-228600" algn="l">
              <a:lnSpc>
                <a:spcPct val="90000"/>
              </a:lnSpc>
              <a:spcBef>
                <a:spcPts val="900"/>
              </a:spcBef>
              <a:spcAft>
                <a:spcPct val="0"/>
              </a:spcAft>
              <a:buSzPts val="2300"/>
              <a:buFont typeface="Arial"/>
              <a:buNone/>
              <a:defRPr sz="2300" cap="none">
                <a:solidFill>
                  <a:schemeClr val="lt2"/>
                </a:solidFill>
                <a:latin typeface="Arial"/>
                <a:ea typeface="Arial"/>
                <a:cs typeface="Arial"/>
                <a:sym typeface="Arial"/>
              </a:defRPr>
            </a:lvl2pPr>
            <a:lvl3pPr marL="1371600" lvl="2" indent="-228600" algn="l">
              <a:lnSpc>
                <a:spcPct val="90000"/>
              </a:lnSpc>
              <a:spcBef>
                <a:spcPts val="900"/>
              </a:spcBef>
              <a:spcAft>
                <a:spcPct val="0"/>
              </a:spcAft>
              <a:buSzPts val="2300"/>
              <a:buFont typeface="Arial"/>
              <a:buNone/>
              <a:defRPr sz="2300" cap="none">
                <a:solidFill>
                  <a:schemeClr val="lt2"/>
                </a:solidFill>
                <a:latin typeface="Arial"/>
                <a:ea typeface="Arial"/>
                <a:cs typeface="Arial"/>
                <a:sym typeface="Arial"/>
              </a:defRPr>
            </a:lvl3pPr>
            <a:lvl4pPr marL="1828800" lvl="3" indent="-228600" algn="l">
              <a:spcBef>
                <a:spcPts val="900"/>
              </a:spcBef>
              <a:spcAft>
                <a:spcPct val="0"/>
              </a:spcAft>
              <a:buClr>
                <a:schemeClr val="dk2"/>
              </a:buClr>
              <a:buSzPts val="2000"/>
              <a:buFont typeface="Trebuchet MS"/>
              <a:buNone/>
              <a:defRPr/>
            </a:lvl4pPr>
            <a:lvl5pPr marL="2286000" lvl="4" indent="-298450" algn="l">
              <a:spcBef>
                <a:spcPts val="200"/>
              </a:spcBef>
              <a:spcAft>
                <a:spcPct val="0"/>
              </a:spcAft>
              <a:buClr>
                <a:schemeClr val="dk2"/>
              </a:buClr>
              <a:buSzPts val="1100"/>
              <a:buChar char="»"/>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145"/>
        <p:cNvGrpSpPr/>
        <p:nvPr/>
      </p:nvGrpSpPr>
      <p:grpSpPr>
        <a:xfrm>
          <a:off x="0" y="0"/>
          <a:ext cx="0" cy="0"/>
          <a:chOff x="0" y="0"/>
          <a:chExt cx="0" cy="0"/>
        </a:xfrm>
      </p:grpSpPr>
      <p:pic>
        <p:nvPicPr>
          <p:cNvPr id="1146" name="Google Shape;1146;gdc84c79368_2_20"/>
          <p:cNvPicPr preferRelativeResize="0"/>
          <p:nvPr/>
        </p:nvPicPr>
        <p:blipFill>
          <a:blip r:embed="rId2">
            <a:alphaModFix/>
          </a:blip>
          <a:stretch>
            <a:fillRect/>
          </a:stretch>
        </p:blipFill>
        <p:spPr>
          <a:xfrm>
            <a:off x="0" y="0"/>
            <a:ext cx="10972800" cy="6172200"/>
          </a:xfrm>
          <a:prstGeom prst="rect">
            <a:avLst/>
          </a:prstGeom>
          <a:noFill/>
          <a:ln>
            <a:noFill/>
          </a:ln>
        </p:spPr>
      </p:pic>
      <p:sp>
        <p:nvSpPr>
          <p:cNvPr id="1147" name="Google Shape;1147;gdc84c79368_2_20"/>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35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48"/>
        <p:cNvGrpSpPr/>
        <p:nvPr/>
      </p:nvGrpSpPr>
      <p:grpSpPr>
        <a:xfrm>
          <a:off x="0" y="0"/>
          <a:ext cx="0" cy="0"/>
          <a:chOff x="0" y="0"/>
          <a:chExt cx="0" cy="0"/>
        </a:xfrm>
      </p:grpSpPr>
      <p:sp>
        <p:nvSpPr>
          <p:cNvPr id="1149" name="Google Shape;1149;gdc84c79368_2_2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50" name="Google Shape;1150;gdc84c79368_2_23"/>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51" name="Google Shape;1151;gdc84c79368_2_2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152"/>
        <p:cNvGrpSpPr/>
        <p:nvPr/>
      </p:nvGrpSpPr>
      <p:grpSpPr>
        <a:xfrm>
          <a:off x="0" y="0"/>
          <a:ext cx="0" cy="0"/>
          <a:chOff x="0" y="0"/>
          <a:chExt cx="0" cy="0"/>
        </a:xfrm>
      </p:grpSpPr>
      <p:pic>
        <p:nvPicPr>
          <p:cNvPr id="1153" name="Google Shape;1153;gdc84c79368_2_27" descr="A close up of a spider&#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pic>
        <p:nvPicPr>
          <p:cNvPr id="1154" name="Google Shape;1154;gdc84c79368_2_27" descr="A picture containing text&#10;&#10;Description automatically generated"/>
          <p:cNvPicPr preferRelativeResize="0"/>
          <p:nvPr/>
        </p:nvPicPr>
        <p:blipFill>
          <a:blip r:embed="rId3">
            <a:alphaModFix/>
          </a:blip>
          <a:stretch>
            <a:fill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55"/>
        <p:cNvGrpSpPr/>
        <p:nvPr/>
      </p:nvGrpSpPr>
      <p:grpSpPr>
        <a:xfrm>
          <a:off x="0" y="0"/>
          <a:ext cx="0" cy="0"/>
          <a:chOff x="0" y="0"/>
          <a:chExt cx="0" cy="0"/>
        </a:xfrm>
      </p:grpSpPr>
      <p:sp>
        <p:nvSpPr>
          <p:cNvPr id="1156" name="Google Shape;1156;gdc84c79368_2_3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57" name="Google Shape;1157;gdc84c79368_2_3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58" name="Google Shape;1158;gdc84c79368_2_3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159"/>
        <p:cNvGrpSpPr/>
        <p:nvPr/>
      </p:nvGrpSpPr>
      <p:grpSpPr>
        <a:xfrm>
          <a:off x="0" y="0"/>
          <a:ext cx="0" cy="0"/>
          <a:chOff x="0" y="0"/>
          <a:chExt cx="0" cy="0"/>
        </a:xfrm>
      </p:grpSpPr>
      <p:sp>
        <p:nvSpPr>
          <p:cNvPr id="1160" name="Google Shape;1160;gdc84c79368_2_3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61" name="Google Shape;1161;gdc84c79368_2_34"/>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ct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ct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ct val="0"/>
              </a:spcAft>
              <a:buClr>
                <a:schemeClr val="dk1"/>
              </a:buClr>
              <a:buSzPts val="800"/>
              <a:buFont typeface="Trebuchet MS"/>
              <a:buChar char="•"/>
              <a:defRPr sz="1100">
                <a:solidFill>
                  <a:schemeClr val="accent4"/>
                </a:solidFill>
              </a:defRPr>
            </a:lvl3pPr>
            <a:lvl4pPr marL="1828800" lvl="3" indent="-273050" algn="l">
              <a:spcBef>
                <a:spcPts val="900"/>
              </a:spcBef>
              <a:spcAft>
                <a:spcPct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62" name="Google Shape;1162;gdc84c79368_2_3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163"/>
        <p:cNvGrpSpPr/>
        <p:nvPr/>
      </p:nvGrpSpPr>
      <p:grpSpPr>
        <a:xfrm>
          <a:off x="0" y="0"/>
          <a:ext cx="0" cy="0"/>
          <a:chOff x="0" y="0"/>
          <a:chExt cx="0" cy="0"/>
        </a:xfrm>
      </p:grpSpPr>
      <p:sp>
        <p:nvSpPr>
          <p:cNvPr id="1164" name="Google Shape;1164;gdc84c79368_2_3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65" name="Google Shape;1165;gdc84c79368_2_38"/>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66" name="Google Shape;1166;gdc84c79368_2_38"/>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67" name="Google Shape;1167;gdc84c79368_2_38"/>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ct val="0"/>
              </a:spcBef>
              <a:spcAft>
                <a:spcPct val="0"/>
              </a:spcAft>
              <a:buClr>
                <a:schemeClr val="dk2"/>
              </a:buClr>
              <a:buSzPts val="700"/>
              <a:buFont typeface="Trebuchet MS"/>
              <a:buNone/>
            </a:pPr>
            <a:r>
              <a:rPr lang="zh-CN" sz="700" b="1" i="0" strike="noStrike" cap="none" spc="0" baseline="0">
                <a:solidFill>
                  <a:srgbClr val="000000"/>
                </a:solidFill>
                <a:effectLst/>
                <a:latin typeface="SimSun"/>
                <a:ea typeface="SimSun"/>
                <a:cs typeface="SimSun"/>
              </a:rPr>
              <a:t>NVIDIA 机密。请勿分发。</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168"/>
        <p:cNvGrpSpPr/>
        <p:nvPr/>
      </p:nvGrpSpPr>
      <p:grpSpPr>
        <a:xfrm>
          <a:off x="0" y="0"/>
          <a:ext cx="0" cy="0"/>
          <a:chOff x="0" y="0"/>
          <a:chExt cx="0" cy="0"/>
        </a:xfrm>
      </p:grpSpPr>
      <p:sp>
        <p:nvSpPr>
          <p:cNvPr id="1169" name="Google Shape;1169;gdc84c79368_2_4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70" name="Google Shape;1170;gdc84c79368_2_43"/>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ct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ct val="0"/>
              </a:spcAft>
              <a:buClr>
                <a:schemeClr val="dk1"/>
              </a:buClr>
              <a:buSzPts val="1100"/>
              <a:buFont typeface="Trebuchet MS"/>
              <a:buNone/>
              <a:defRPr sz="1100">
                <a:solidFill>
                  <a:schemeClr val="accent4"/>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71" name="Google Shape;1171;gdc84c79368_2_4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72" name="Google Shape;1172;gdc84c79368_2_43"/>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173"/>
        <p:cNvGrpSpPr/>
        <p:nvPr/>
      </p:nvGrpSpPr>
      <p:grpSpPr>
        <a:xfrm>
          <a:off x="0" y="0"/>
          <a:ext cx="0" cy="0"/>
          <a:chOff x="0" y="0"/>
          <a:chExt cx="0" cy="0"/>
        </a:xfrm>
      </p:grpSpPr>
      <p:sp>
        <p:nvSpPr>
          <p:cNvPr id="1174" name="Google Shape;1174;gdc84c79368_2_48"/>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75" name="Google Shape;1175;gdc84c79368_2_48"/>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76" name="Google Shape;1176;gdc84c79368_2_48"/>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77" name="Google Shape;1177;gdc84c79368_2_48"/>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178"/>
        <p:cNvGrpSpPr/>
        <p:nvPr/>
      </p:nvGrpSpPr>
      <p:grpSpPr>
        <a:xfrm>
          <a:off x="0" y="0"/>
          <a:ext cx="0" cy="0"/>
          <a:chOff x="0" y="0"/>
          <a:chExt cx="0" cy="0"/>
        </a:xfrm>
      </p:grpSpPr>
      <p:sp>
        <p:nvSpPr>
          <p:cNvPr id="1179" name="Google Shape;1179;gdc84c79368_2_53"/>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cap="none">
                <a:solidFill>
                  <a:schemeClr val="dk2"/>
                </a:solidFill>
                <a:latin typeface="Courier New"/>
                <a:ea typeface="Courier New"/>
                <a:cs typeface="Courier New"/>
                <a:sym typeface="Courier New"/>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80" name="Google Shape;1180;gdc84c79368_2_53"/>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81" name="Google Shape;1181;gdc84c79368_2_53"/>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82" name="Google Shape;1182;gdc84c79368_2_53"/>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ct val="0"/>
              </a:spcBef>
              <a:spcAft>
                <a:spcPct val="0"/>
              </a:spcAft>
              <a:buSzPts val="1400"/>
              <a:buNone/>
              <a:defRPr sz="3200">
                <a:solidFill>
                  <a:schemeClr val="dk2"/>
                </a:solidFill>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56" name="Google Shape;56;p27"/>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ct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ct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ct val="0"/>
              </a:spcAft>
              <a:buClr>
                <a:schemeClr val="dk1"/>
              </a:buClr>
              <a:buSzPts val="1400"/>
              <a:buFont typeface="Trebuchet MS"/>
              <a:buNone/>
              <a:defRPr sz="1400">
                <a:solidFill>
                  <a:schemeClr val="dk2"/>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57" name="Google Shape;57;p27"/>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Char char="»"/>
              <a:defRPr/>
            </a:lvl6pPr>
            <a:lvl7pPr marL="3200400" lvl="6" indent="-342900" algn="l">
              <a:spcBef>
                <a:spcPts val="360"/>
              </a:spcBef>
              <a:spcAft>
                <a:spcPct val="0"/>
              </a:spcAft>
              <a:buClr>
                <a:schemeClr val="dk2"/>
              </a:buClr>
              <a:buSzPts val="1800"/>
              <a:buChar char="»"/>
              <a:defRPr/>
            </a:lvl7pPr>
            <a:lvl8pPr marL="3657600" lvl="7" indent="-342900" algn="l">
              <a:spcBef>
                <a:spcPts val="360"/>
              </a:spcBef>
              <a:spcAft>
                <a:spcPct val="0"/>
              </a:spcAft>
              <a:buClr>
                <a:schemeClr val="dk2"/>
              </a:buClr>
              <a:buSzPts val="1800"/>
              <a:buChar char="»"/>
              <a:defRPr/>
            </a:lvl8pPr>
            <a:lvl9pPr marL="4114800" lvl="8" indent="-342900" algn="l">
              <a:spcBef>
                <a:spcPts val="360"/>
              </a:spcBef>
              <a:spcAft>
                <a:spcPct val="0"/>
              </a:spcAft>
              <a:buClr>
                <a:schemeClr val="dk2"/>
              </a:buClr>
              <a:buSzPts val="1800"/>
              <a:buChar char="»"/>
              <a:defRPr/>
            </a:lvl9pPr>
          </a:lstStyle>
          <a:p>
            <a:endParaRPr/>
          </a:p>
        </p:txBody>
      </p:sp>
      <p:sp>
        <p:nvSpPr>
          <p:cNvPr id="58" name="Google Shape;58;p27"/>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183"/>
        <p:cNvGrpSpPr/>
        <p:nvPr/>
      </p:nvGrpSpPr>
      <p:grpSpPr>
        <a:xfrm>
          <a:off x="0" y="0"/>
          <a:ext cx="0" cy="0"/>
          <a:chOff x="0" y="0"/>
          <a:chExt cx="0" cy="0"/>
        </a:xfrm>
      </p:grpSpPr>
      <p:sp>
        <p:nvSpPr>
          <p:cNvPr id="1184" name="Google Shape;1184;gdc84c79368_2_58"/>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185" name="Google Shape;1185;gdc84c79368_2_58"/>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ct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ct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ct val="0"/>
              </a:spcAft>
              <a:buClr>
                <a:schemeClr val="dk1"/>
              </a:buClr>
              <a:buSzPts val="1000"/>
              <a:buFont typeface="Trebuchet MS"/>
              <a:buNone/>
              <a:defRPr sz="1000">
                <a:solidFill>
                  <a:schemeClr val="accent4"/>
                </a:solidFill>
              </a:defRPr>
            </a:lvl3pPr>
            <a:lvl4pPr marL="1828800" lvl="3" indent="-342900" algn="l">
              <a:spcBef>
                <a:spcPts val="5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86" name="Google Shape;1186;gdc84c79368_2_58"/>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
        <p:nvSpPr>
          <p:cNvPr id="1187" name="Google Shape;1187;gdc84c79368_2_58"/>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88"/>
        <p:cNvGrpSpPr/>
        <p:nvPr/>
      </p:nvGrpSpPr>
      <p:grpSpPr>
        <a:xfrm>
          <a:off x="0" y="0"/>
          <a:ext cx="0" cy="0"/>
          <a:chOff x="0" y="0"/>
          <a:chExt cx="0" cy="0"/>
        </a:xfrm>
      </p:grpSpPr>
      <p:pic>
        <p:nvPicPr>
          <p:cNvPr id="1189" name="Google Shape;1189;gdc84c79368_2_63" descr="A close up of a logo&#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90"/>
        <p:cNvGrpSpPr/>
        <p:nvPr/>
      </p:nvGrpSpPr>
      <p:grpSpPr>
        <a:xfrm>
          <a:off x="0" y="0"/>
          <a:ext cx="0" cy="0"/>
          <a:chOff x="0" y="0"/>
          <a:chExt cx="0" cy="0"/>
        </a:xfrm>
      </p:grpSpPr>
      <p:sp>
        <p:nvSpPr>
          <p:cNvPr id="1191" name="Google Shape;1191;gdc84c79368_2_65"/>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192" name="Google Shape;1192;gdc84c79368_2_65"/>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193"/>
        <p:cNvGrpSpPr/>
        <p:nvPr/>
      </p:nvGrpSpPr>
      <p:grpSpPr>
        <a:xfrm>
          <a:off x="0" y="0"/>
          <a:ext cx="0" cy="0"/>
          <a:chOff x="0" y="0"/>
          <a:chExt cx="0" cy="0"/>
        </a:xfrm>
      </p:grpSpPr>
      <p:grpSp>
        <p:nvGrpSpPr>
          <p:cNvPr id="1194" name="Google Shape;1194;gdc84c79368_2_68"/>
          <p:cNvGrpSpPr/>
          <p:nvPr/>
        </p:nvGrpSpPr>
        <p:grpSpPr>
          <a:xfrm>
            <a:off x="-1327307" y="-404866"/>
            <a:ext cx="13626669" cy="6983326"/>
            <a:chOff x="-1327308" y="-404866"/>
            <a:chExt cx="13626669" cy="6983326"/>
          </a:xfrm>
        </p:grpSpPr>
        <p:sp>
          <p:nvSpPr>
            <p:cNvPr id="1195" name="Google Shape;1195;gdc84c79368_2_68"/>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196" name="Google Shape;1196;gdc84c79368_2_68"/>
            <p:cNvSpPr/>
            <p:nvPr/>
          </p:nvSpPr>
          <p:spPr>
            <a:xfrm>
              <a:off x="26269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97" name="Google Shape;1197;gdc84c79368_2_68"/>
            <p:cNvSpPr/>
            <p:nvPr/>
          </p:nvSpPr>
          <p:spPr>
            <a:xfrm>
              <a:off x="61660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98" name="Google Shape;1198;gdc84c79368_2_68"/>
            <p:cNvSpPr/>
            <p:nvPr/>
          </p:nvSpPr>
          <p:spPr>
            <a:xfrm>
              <a:off x="97050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199" name="Google Shape;1199;gdc84c79368_2_68"/>
            <p:cNvSpPr/>
            <p:nvPr/>
          </p:nvSpPr>
          <p:spPr>
            <a:xfrm>
              <a:off x="132441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0" name="Google Shape;1200;gdc84c79368_2_68"/>
            <p:cNvSpPr/>
            <p:nvPr/>
          </p:nvSpPr>
          <p:spPr>
            <a:xfrm>
              <a:off x="167831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1" name="Google Shape;1201;gdc84c79368_2_68"/>
            <p:cNvSpPr/>
            <p:nvPr/>
          </p:nvSpPr>
          <p:spPr>
            <a:xfrm>
              <a:off x="203222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2" name="Google Shape;1202;gdc84c79368_2_68"/>
            <p:cNvSpPr/>
            <p:nvPr/>
          </p:nvSpPr>
          <p:spPr>
            <a:xfrm>
              <a:off x="238613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3" name="Google Shape;1203;gdc84c79368_2_68"/>
            <p:cNvSpPr/>
            <p:nvPr/>
          </p:nvSpPr>
          <p:spPr>
            <a:xfrm>
              <a:off x="274003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4" name="Google Shape;1204;gdc84c79368_2_68"/>
            <p:cNvSpPr/>
            <p:nvPr/>
          </p:nvSpPr>
          <p:spPr>
            <a:xfrm>
              <a:off x="309394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5" name="Google Shape;1205;gdc84c79368_2_68"/>
            <p:cNvSpPr/>
            <p:nvPr/>
          </p:nvSpPr>
          <p:spPr>
            <a:xfrm>
              <a:off x="344784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6" name="Google Shape;1206;gdc84c79368_2_68"/>
            <p:cNvSpPr/>
            <p:nvPr/>
          </p:nvSpPr>
          <p:spPr>
            <a:xfrm>
              <a:off x="380175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7" name="Google Shape;1207;gdc84c79368_2_68"/>
            <p:cNvSpPr/>
            <p:nvPr/>
          </p:nvSpPr>
          <p:spPr>
            <a:xfrm>
              <a:off x="415566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8" name="Google Shape;1208;gdc84c79368_2_68"/>
            <p:cNvSpPr/>
            <p:nvPr/>
          </p:nvSpPr>
          <p:spPr>
            <a:xfrm>
              <a:off x="450956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09" name="Google Shape;1209;gdc84c79368_2_68"/>
            <p:cNvSpPr/>
            <p:nvPr/>
          </p:nvSpPr>
          <p:spPr>
            <a:xfrm>
              <a:off x="486347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0" name="Google Shape;1210;gdc84c79368_2_68"/>
            <p:cNvSpPr/>
            <p:nvPr/>
          </p:nvSpPr>
          <p:spPr>
            <a:xfrm>
              <a:off x="521737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1" name="Google Shape;1211;gdc84c79368_2_68"/>
            <p:cNvSpPr/>
            <p:nvPr/>
          </p:nvSpPr>
          <p:spPr>
            <a:xfrm>
              <a:off x="557128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2" name="Google Shape;1212;gdc84c79368_2_68"/>
            <p:cNvSpPr/>
            <p:nvPr/>
          </p:nvSpPr>
          <p:spPr>
            <a:xfrm>
              <a:off x="592519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3" name="Google Shape;1213;gdc84c79368_2_68"/>
            <p:cNvSpPr/>
            <p:nvPr/>
          </p:nvSpPr>
          <p:spPr>
            <a:xfrm>
              <a:off x="627909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4" name="Google Shape;1214;gdc84c79368_2_68"/>
            <p:cNvSpPr/>
            <p:nvPr/>
          </p:nvSpPr>
          <p:spPr>
            <a:xfrm>
              <a:off x="663300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5" name="Google Shape;1215;gdc84c79368_2_68"/>
            <p:cNvSpPr/>
            <p:nvPr/>
          </p:nvSpPr>
          <p:spPr>
            <a:xfrm>
              <a:off x="698690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6" name="Google Shape;1216;gdc84c79368_2_68"/>
            <p:cNvSpPr/>
            <p:nvPr/>
          </p:nvSpPr>
          <p:spPr>
            <a:xfrm>
              <a:off x="734081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7" name="Google Shape;1217;gdc84c79368_2_68"/>
            <p:cNvSpPr/>
            <p:nvPr/>
          </p:nvSpPr>
          <p:spPr>
            <a:xfrm>
              <a:off x="769472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8" name="Google Shape;1218;gdc84c79368_2_68"/>
            <p:cNvSpPr/>
            <p:nvPr/>
          </p:nvSpPr>
          <p:spPr>
            <a:xfrm>
              <a:off x="804862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19" name="Google Shape;1219;gdc84c79368_2_68"/>
            <p:cNvSpPr/>
            <p:nvPr/>
          </p:nvSpPr>
          <p:spPr>
            <a:xfrm>
              <a:off x="840253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0" name="Google Shape;1220;gdc84c79368_2_68"/>
            <p:cNvSpPr/>
            <p:nvPr/>
          </p:nvSpPr>
          <p:spPr>
            <a:xfrm>
              <a:off x="875643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1" name="Google Shape;1221;gdc84c79368_2_68"/>
            <p:cNvSpPr/>
            <p:nvPr/>
          </p:nvSpPr>
          <p:spPr>
            <a:xfrm>
              <a:off x="9110345"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2" name="Google Shape;1222;gdc84c79368_2_68"/>
            <p:cNvSpPr/>
            <p:nvPr/>
          </p:nvSpPr>
          <p:spPr>
            <a:xfrm>
              <a:off x="946425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3" name="Google Shape;1223;gdc84c79368_2_68"/>
            <p:cNvSpPr/>
            <p:nvPr/>
          </p:nvSpPr>
          <p:spPr>
            <a:xfrm>
              <a:off x="9818157"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4" name="Google Shape;1224;gdc84c79368_2_68"/>
            <p:cNvSpPr/>
            <p:nvPr/>
          </p:nvSpPr>
          <p:spPr>
            <a:xfrm>
              <a:off x="10172063"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5" name="Google Shape;1225;gdc84c79368_2_68"/>
            <p:cNvSpPr/>
            <p:nvPr/>
          </p:nvSpPr>
          <p:spPr>
            <a:xfrm>
              <a:off x="10525969"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6" name="Google Shape;1226;gdc84c79368_2_68"/>
            <p:cNvSpPr/>
            <p:nvPr/>
          </p:nvSpPr>
          <p:spPr>
            <a:xfrm>
              <a:off x="10879862"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7" name="Google Shape;1227;gdc84c79368_2_68"/>
            <p:cNvSpPr/>
            <p:nvPr/>
          </p:nvSpPr>
          <p:spPr>
            <a:xfrm>
              <a:off x="-91211" y="-412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8" name="Google Shape;1228;gdc84c79368_2_68"/>
            <p:cNvSpPr/>
            <p:nvPr/>
          </p:nvSpPr>
          <p:spPr>
            <a:xfrm>
              <a:off x="26269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29" name="Google Shape;1229;gdc84c79368_2_68"/>
            <p:cNvSpPr/>
            <p:nvPr/>
          </p:nvSpPr>
          <p:spPr>
            <a:xfrm>
              <a:off x="61660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0" name="Google Shape;1230;gdc84c79368_2_68"/>
            <p:cNvSpPr/>
            <p:nvPr/>
          </p:nvSpPr>
          <p:spPr>
            <a:xfrm>
              <a:off x="97050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1" name="Google Shape;1231;gdc84c79368_2_68"/>
            <p:cNvSpPr/>
            <p:nvPr/>
          </p:nvSpPr>
          <p:spPr>
            <a:xfrm>
              <a:off x="132441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2" name="Google Shape;1232;gdc84c79368_2_68"/>
            <p:cNvSpPr/>
            <p:nvPr/>
          </p:nvSpPr>
          <p:spPr>
            <a:xfrm>
              <a:off x="167831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3" name="Google Shape;1233;gdc84c79368_2_68"/>
            <p:cNvSpPr/>
            <p:nvPr/>
          </p:nvSpPr>
          <p:spPr>
            <a:xfrm>
              <a:off x="203222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4" name="Google Shape;1234;gdc84c79368_2_68"/>
            <p:cNvSpPr/>
            <p:nvPr/>
          </p:nvSpPr>
          <p:spPr>
            <a:xfrm>
              <a:off x="238613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5" name="Google Shape;1235;gdc84c79368_2_68"/>
            <p:cNvSpPr/>
            <p:nvPr/>
          </p:nvSpPr>
          <p:spPr>
            <a:xfrm>
              <a:off x="274003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6" name="Google Shape;1236;gdc84c79368_2_68"/>
            <p:cNvSpPr/>
            <p:nvPr/>
          </p:nvSpPr>
          <p:spPr>
            <a:xfrm>
              <a:off x="309394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7" name="Google Shape;1237;gdc84c79368_2_68"/>
            <p:cNvSpPr/>
            <p:nvPr/>
          </p:nvSpPr>
          <p:spPr>
            <a:xfrm>
              <a:off x="344784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8" name="Google Shape;1238;gdc84c79368_2_68"/>
            <p:cNvSpPr/>
            <p:nvPr/>
          </p:nvSpPr>
          <p:spPr>
            <a:xfrm>
              <a:off x="380175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39" name="Google Shape;1239;gdc84c79368_2_68"/>
            <p:cNvSpPr/>
            <p:nvPr/>
          </p:nvSpPr>
          <p:spPr>
            <a:xfrm>
              <a:off x="415566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0" name="Google Shape;1240;gdc84c79368_2_68"/>
            <p:cNvSpPr/>
            <p:nvPr/>
          </p:nvSpPr>
          <p:spPr>
            <a:xfrm>
              <a:off x="450956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1" name="Google Shape;1241;gdc84c79368_2_68"/>
            <p:cNvSpPr/>
            <p:nvPr/>
          </p:nvSpPr>
          <p:spPr>
            <a:xfrm>
              <a:off x="486347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2" name="Google Shape;1242;gdc84c79368_2_68"/>
            <p:cNvSpPr/>
            <p:nvPr/>
          </p:nvSpPr>
          <p:spPr>
            <a:xfrm>
              <a:off x="521737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3" name="Google Shape;1243;gdc84c79368_2_68"/>
            <p:cNvSpPr/>
            <p:nvPr/>
          </p:nvSpPr>
          <p:spPr>
            <a:xfrm>
              <a:off x="557128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4" name="Google Shape;1244;gdc84c79368_2_68"/>
            <p:cNvSpPr/>
            <p:nvPr/>
          </p:nvSpPr>
          <p:spPr>
            <a:xfrm>
              <a:off x="592519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5" name="Google Shape;1245;gdc84c79368_2_68"/>
            <p:cNvSpPr/>
            <p:nvPr/>
          </p:nvSpPr>
          <p:spPr>
            <a:xfrm>
              <a:off x="627909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6" name="Google Shape;1246;gdc84c79368_2_68"/>
            <p:cNvSpPr/>
            <p:nvPr/>
          </p:nvSpPr>
          <p:spPr>
            <a:xfrm>
              <a:off x="663300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7" name="Google Shape;1247;gdc84c79368_2_68"/>
            <p:cNvSpPr/>
            <p:nvPr/>
          </p:nvSpPr>
          <p:spPr>
            <a:xfrm>
              <a:off x="698690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8" name="Google Shape;1248;gdc84c79368_2_68"/>
            <p:cNvSpPr/>
            <p:nvPr/>
          </p:nvSpPr>
          <p:spPr>
            <a:xfrm>
              <a:off x="734081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49" name="Google Shape;1249;gdc84c79368_2_68"/>
            <p:cNvSpPr/>
            <p:nvPr/>
          </p:nvSpPr>
          <p:spPr>
            <a:xfrm>
              <a:off x="769472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0" name="Google Shape;1250;gdc84c79368_2_68"/>
            <p:cNvSpPr/>
            <p:nvPr/>
          </p:nvSpPr>
          <p:spPr>
            <a:xfrm>
              <a:off x="804862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1" name="Google Shape;1251;gdc84c79368_2_68"/>
            <p:cNvSpPr/>
            <p:nvPr/>
          </p:nvSpPr>
          <p:spPr>
            <a:xfrm>
              <a:off x="840253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2" name="Google Shape;1252;gdc84c79368_2_68"/>
            <p:cNvSpPr/>
            <p:nvPr/>
          </p:nvSpPr>
          <p:spPr>
            <a:xfrm>
              <a:off x="875643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3" name="Google Shape;1253;gdc84c79368_2_68"/>
            <p:cNvSpPr/>
            <p:nvPr/>
          </p:nvSpPr>
          <p:spPr>
            <a:xfrm>
              <a:off x="9110345"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4" name="Google Shape;1254;gdc84c79368_2_68"/>
            <p:cNvSpPr/>
            <p:nvPr/>
          </p:nvSpPr>
          <p:spPr>
            <a:xfrm>
              <a:off x="946425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5" name="Google Shape;1255;gdc84c79368_2_68"/>
            <p:cNvSpPr/>
            <p:nvPr/>
          </p:nvSpPr>
          <p:spPr>
            <a:xfrm>
              <a:off x="9818157"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6" name="Google Shape;1256;gdc84c79368_2_68"/>
            <p:cNvSpPr/>
            <p:nvPr/>
          </p:nvSpPr>
          <p:spPr>
            <a:xfrm>
              <a:off x="10172063"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7" name="Google Shape;1257;gdc84c79368_2_68"/>
            <p:cNvSpPr/>
            <p:nvPr/>
          </p:nvSpPr>
          <p:spPr>
            <a:xfrm>
              <a:off x="10525969"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8" name="Google Shape;1258;gdc84c79368_2_68"/>
            <p:cNvSpPr/>
            <p:nvPr/>
          </p:nvSpPr>
          <p:spPr>
            <a:xfrm>
              <a:off x="10879862"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59" name="Google Shape;1259;gdc84c79368_2_68"/>
            <p:cNvSpPr/>
            <p:nvPr/>
          </p:nvSpPr>
          <p:spPr>
            <a:xfrm>
              <a:off x="-91211" y="7628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0" name="Google Shape;1260;gdc84c79368_2_68"/>
            <p:cNvSpPr/>
            <p:nvPr/>
          </p:nvSpPr>
          <p:spPr>
            <a:xfrm>
              <a:off x="26269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1" name="Google Shape;1261;gdc84c79368_2_68"/>
            <p:cNvSpPr/>
            <p:nvPr/>
          </p:nvSpPr>
          <p:spPr>
            <a:xfrm>
              <a:off x="61660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2" name="Google Shape;1262;gdc84c79368_2_68"/>
            <p:cNvSpPr/>
            <p:nvPr/>
          </p:nvSpPr>
          <p:spPr>
            <a:xfrm>
              <a:off x="97050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3" name="Google Shape;1263;gdc84c79368_2_68"/>
            <p:cNvSpPr/>
            <p:nvPr/>
          </p:nvSpPr>
          <p:spPr>
            <a:xfrm>
              <a:off x="132441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4" name="Google Shape;1264;gdc84c79368_2_68"/>
            <p:cNvSpPr/>
            <p:nvPr/>
          </p:nvSpPr>
          <p:spPr>
            <a:xfrm>
              <a:off x="167831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5" name="Google Shape;1265;gdc84c79368_2_68"/>
            <p:cNvSpPr/>
            <p:nvPr/>
          </p:nvSpPr>
          <p:spPr>
            <a:xfrm>
              <a:off x="203222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6" name="Google Shape;1266;gdc84c79368_2_68"/>
            <p:cNvSpPr/>
            <p:nvPr/>
          </p:nvSpPr>
          <p:spPr>
            <a:xfrm>
              <a:off x="238613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7" name="Google Shape;1267;gdc84c79368_2_68"/>
            <p:cNvSpPr/>
            <p:nvPr/>
          </p:nvSpPr>
          <p:spPr>
            <a:xfrm>
              <a:off x="274003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8" name="Google Shape;1268;gdc84c79368_2_68"/>
            <p:cNvSpPr/>
            <p:nvPr/>
          </p:nvSpPr>
          <p:spPr>
            <a:xfrm>
              <a:off x="309394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69" name="Google Shape;1269;gdc84c79368_2_68"/>
            <p:cNvSpPr/>
            <p:nvPr/>
          </p:nvSpPr>
          <p:spPr>
            <a:xfrm>
              <a:off x="344784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0" name="Google Shape;1270;gdc84c79368_2_68"/>
            <p:cNvSpPr/>
            <p:nvPr/>
          </p:nvSpPr>
          <p:spPr>
            <a:xfrm>
              <a:off x="380175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1" name="Google Shape;1271;gdc84c79368_2_68"/>
            <p:cNvSpPr/>
            <p:nvPr/>
          </p:nvSpPr>
          <p:spPr>
            <a:xfrm>
              <a:off x="415566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2" name="Google Shape;1272;gdc84c79368_2_68"/>
            <p:cNvSpPr/>
            <p:nvPr/>
          </p:nvSpPr>
          <p:spPr>
            <a:xfrm>
              <a:off x="450956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3" name="Google Shape;1273;gdc84c79368_2_68"/>
            <p:cNvSpPr/>
            <p:nvPr/>
          </p:nvSpPr>
          <p:spPr>
            <a:xfrm>
              <a:off x="486347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4" name="Google Shape;1274;gdc84c79368_2_68"/>
            <p:cNvSpPr/>
            <p:nvPr/>
          </p:nvSpPr>
          <p:spPr>
            <a:xfrm>
              <a:off x="521737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5" name="Google Shape;1275;gdc84c79368_2_68"/>
            <p:cNvSpPr/>
            <p:nvPr/>
          </p:nvSpPr>
          <p:spPr>
            <a:xfrm>
              <a:off x="557128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6" name="Google Shape;1276;gdc84c79368_2_68"/>
            <p:cNvSpPr/>
            <p:nvPr/>
          </p:nvSpPr>
          <p:spPr>
            <a:xfrm>
              <a:off x="592519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7" name="Google Shape;1277;gdc84c79368_2_68"/>
            <p:cNvSpPr/>
            <p:nvPr/>
          </p:nvSpPr>
          <p:spPr>
            <a:xfrm>
              <a:off x="627909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8" name="Google Shape;1278;gdc84c79368_2_68"/>
            <p:cNvSpPr/>
            <p:nvPr/>
          </p:nvSpPr>
          <p:spPr>
            <a:xfrm>
              <a:off x="663300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79" name="Google Shape;1279;gdc84c79368_2_68"/>
            <p:cNvSpPr/>
            <p:nvPr/>
          </p:nvSpPr>
          <p:spPr>
            <a:xfrm>
              <a:off x="698690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0" name="Google Shape;1280;gdc84c79368_2_68"/>
            <p:cNvSpPr/>
            <p:nvPr/>
          </p:nvSpPr>
          <p:spPr>
            <a:xfrm>
              <a:off x="734081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1" name="Google Shape;1281;gdc84c79368_2_68"/>
            <p:cNvSpPr/>
            <p:nvPr/>
          </p:nvSpPr>
          <p:spPr>
            <a:xfrm>
              <a:off x="769472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2" name="Google Shape;1282;gdc84c79368_2_68"/>
            <p:cNvSpPr/>
            <p:nvPr/>
          </p:nvSpPr>
          <p:spPr>
            <a:xfrm>
              <a:off x="804862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3" name="Google Shape;1283;gdc84c79368_2_68"/>
            <p:cNvSpPr/>
            <p:nvPr/>
          </p:nvSpPr>
          <p:spPr>
            <a:xfrm>
              <a:off x="840253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4" name="Google Shape;1284;gdc84c79368_2_68"/>
            <p:cNvSpPr/>
            <p:nvPr/>
          </p:nvSpPr>
          <p:spPr>
            <a:xfrm>
              <a:off x="875643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5" name="Google Shape;1285;gdc84c79368_2_68"/>
            <p:cNvSpPr/>
            <p:nvPr/>
          </p:nvSpPr>
          <p:spPr>
            <a:xfrm>
              <a:off x="9110345"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6" name="Google Shape;1286;gdc84c79368_2_68"/>
            <p:cNvSpPr/>
            <p:nvPr/>
          </p:nvSpPr>
          <p:spPr>
            <a:xfrm>
              <a:off x="946425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7" name="Google Shape;1287;gdc84c79368_2_68"/>
            <p:cNvSpPr/>
            <p:nvPr/>
          </p:nvSpPr>
          <p:spPr>
            <a:xfrm>
              <a:off x="9818157"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8" name="Google Shape;1288;gdc84c79368_2_68"/>
            <p:cNvSpPr/>
            <p:nvPr/>
          </p:nvSpPr>
          <p:spPr>
            <a:xfrm>
              <a:off x="10172063"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89" name="Google Shape;1289;gdc84c79368_2_68"/>
            <p:cNvSpPr/>
            <p:nvPr/>
          </p:nvSpPr>
          <p:spPr>
            <a:xfrm>
              <a:off x="10525969"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0" name="Google Shape;1290;gdc84c79368_2_68"/>
            <p:cNvSpPr/>
            <p:nvPr/>
          </p:nvSpPr>
          <p:spPr>
            <a:xfrm>
              <a:off x="10879862"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1" name="Google Shape;1291;gdc84c79368_2_68"/>
            <p:cNvSpPr/>
            <p:nvPr/>
          </p:nvSpPr>
          <p:spPr>
            <a:xfrm>
              <a:off x="-91211" y="15668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2" name="Google Shape;1292;gdc84c79368_2_68"/>
            <p:cNvSpPr/>
            <p:nvPr/>
          </p:nvSpPr>
          <p:spPr>
            <a:xfrm>
              <a:off x="26269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3" name="Google Shape;1293;gdc84c79368_2_68"/>
            <p:cNvSpPr/>
            <p:nvPr/>
          </p:nvSpPr>
          <p:spPr>
            <a:xfrm>
              <a:off x="61660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4" name="Google Shape;1294;gdc84c79368_2_68"/>
            <p:cNvSpPr/>
            <p:nvPr/>
          </p:nvSpPr>
          <p:spPr>
            <a:xfrm>
              <a:off x="97050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5" name="Google Shape;1295;gdc84c79368_2_68"/>
            <p:cNvSpPr/>
            <p:nvPr/>
          </p:nvSpPr>
          <p:spPr>
            <a:xfrm>
              <a:off x="132441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6" name="Google Shape;1296;gdc84c79368_2_68"/>
            <p:cNvSpPr/>
            <p:nvPr/>
          </p:nvSpPr>
          <p:spPr>
            <a:xfrm>
              <a:off x="167831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7" name="Google Shape;1297;gdc84c79368_2_68"/>
            <p:cNvSpPr/>
            <p:nvPr/>
          </p:nvSpPr>
          <p:spPr>
            <a:xfrm>
              <a:off x="203222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8" name="Google Shape;1298;gdc84c79368_2_68"/>
            <p:cNvSpPr/>
            <p:nvPr/>
          </p:nvSpPr>
          <p:spPr>
            <a:xfrm>
              <a:off x="238613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299" name="Google Shape;1299;gdc84c79368_2_68"/>
            <p:cNvSpPr/>
            <p:nvPr/>
          </p:nvSpPr>
          <p:spPr>
            <a:xfrm>
              <a:off x="274003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0" name="Google Shape;1300;gdc84c79368_2_68"/>
            <p:cNvSpPr/>
            <p:nvPr/>
          </p:nvSpPr>
          <p:spPr>
            <a:xfrm>
              <a:off x="309394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1" name="Google Shape;1301;gdc84c79368_2_68"/>
            <p:cNvSpPr/>
            <p:nvPr/>
          </p:nvSpPr>
          <p:spPr>
            <a:xfrm>
              <a:off x="344784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2" name="Google Shape;1302;gdc84c79368_2_68"/>
            <p:cNvSpPr/>
            <p:nvPr/>
          </p:nvSpPr>
          <p:spPr>
            <a:xfrm>
              <a:off x="380175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3" name="Google Shape;1303;gdc84c79368_2_68"/>
            <p:cNvSpPr/>
            <p:nvPr/>
          </p:nvSpPr>
          <p:spPr>
            <a:xfrm>
              <a:off x="415566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4" name="Google Shape;1304;gdc84c79368_2_68"/>
            <p:cNvSpPr/>
            <p:nvPr/>
          </p:nvSpPr>
          <p:spPr>
            <a:xfrm>
              <a:off x="450956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5" name="Google Shape;1305;gdc84c79368_2_68"/>
            <p:cNvSpPr/>
            <p:nvPr/>
          </p:nvSpPr>
          <p:spPr>
            <a:xfrm>
              <a:off x="486347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6" name="Google Shape;1306;gdc84c79368_2_68"/>
            <p:cNvSpPr/>
            <p:nvPr/>
          </p:nvSpPr>
          <p:spPr>
            <a:xfrm>
              <a:off x="521737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7" name="Google Shape;1307;gdc84c79368_2_68"/>
            <p:cNvSpPr/>
            <p:nvPr/>
          </p:nvSpPr>
          <p:spPr>
            <a:xfrm>
              <a:off x="557128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8" name="Google Shape;1308;gdc84c79368_2_68"/>
            <p:cNvSpPr/>
            <p:nvPr/>
          </p:nvSpPr>
          <p:spPr>
            <a:xfrm>
              <a:off x="592519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09" name="Google Shape;1309;gdc84c79368_2_68"/>
            <p:cNvSpPr/>
            <p:nvPr/>
          </p:nvSpPr>
          <p:spPr>
            <a:xfrm>
              <a:off x="627909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0" name="Google Shape;1310;gdc84c79368_2_68"/>
            <p:cNvSpPr/>
            <p:nvPr/>
          </p:nvSpPr>
          <p:spPr>
            <a:xfrm>
              <a:off x="663300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1" name="Google Shape;1311;gdc84c79368_2_68"/>
            <p:cNvSpPr/>
            <p:nvPr/>
          </p:nvSpPr>
          <p:spPr>
            <a:xfrm>
              <a:off x="698690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2" name="Google Shape;1312;gdc84c79368_2_68"/>
            <p:cNvSpPr/>
            <p:nvPr/>
          </p:nvSpPr>
          <p:spPr>
            <a:xfrm>
              <a:off x="734081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3" name="Google Shape;1313;gdc84c79368_2_68"/>
            <p:cNvSpPr/>
            <p:nvPr/>
          </p:nvSpPr>
          <p:spPr>
            <a:xfrm>
              <a:off x="769472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4" name="Google Shape;1314;gdc84c79368_2_68"/>
            <p:cNvSpPr/>
            <p:nvPr/>
          </p:nvSpPr>
          <p:spPr>
            <a:xfrm>
              <a:off x="804862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5" name="Google Shape;1315;gdc84c79368_2_68"/>
            <p:cNvSpPr/>
            <p:nvPr/>
          </p:nvSpPr>
          <p:spPr>
            <a:xfrm>
              <a:off x="840253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6" name="Google Shape;1316;gdc84c79368_2_68"/>
            <p:cNvSpPr/>
            <p:nvPr/>
          </p:nvSpPr>
          <p:spPr>
            <a:xfrm>
              <a:off x="875643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7" name="Google Shape;1317;gdc84c79368_2_68"/>
            <p:cNvSpPr/>
            <p:nvPr/>
          </p:nvSpPr>
          <p:spPr>
            <a:xfrm>
              <a:off x="9110345"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8" name="Google Shape;1318;gdc84c79368_2_68"/>
            <p:cNvSpPr/>
            <p:nvPr/>
          </p:nvSpPr>
          <p:spPr>
            <a:xfrm>
              <a:off x="946425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19" name="Google Shape;1319;gdc84c79368_2_68"/>
            <p:cNvSpPr/>
            <p:nvPr/>
          </p:nvSpPr>
          <p:spPr>
            <a:xfrm>
              <a:off x="9818157"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0" name="Google Shape;1320;gdc84c79368_2_68"/>
            <p:cNvSpPr/>
            <p:nvPr/>
          </p:nvSpPr>
          <p:spPr>
            <a:xfrm>
              <a:off x="10172063"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1" name="Google Shape;1321;gdc84c79368_2_68"/>
            <p:cNvSpPr/>
            <p:nvPr/>
          </p:nvSpPr>
          <p:spPr>
            <a:xfrm>
              <a:off x="10525969"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2" name="Google Shape;1322;gdc84c79368_2_68"/>
            <p:cNvSpPr/>
            <p:nvPr/>
          </p:nvSpPr>
          <p:spPr>
            <a:xfrm>
              <a:off x="10879862"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3" name="Google Shape;1323;gdc84c79368_2_68"/>
            <p:cNvSpPr/>
            <p:nvPr/>
          </p:nvSpPr>
          <p:spPr>
            <a:xfrm>
              <a:off x="-91211" y="237095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4" name="Google Shape;1324;gdc84c79368_2_68"/>
            <p:cNvSpPr/>
            <p:nvPr/>
          </p:nvSpPr>
          <p:spPr>
            <a:xfrm>
              <a:off x="26269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5" name="Google Shape;1325;gdc84c79368_2_68"/>
            <p:cNvSpPr/>
            <p:nvPr/>
          </p:nvSpPr>
          <p:spPr>
            <a:xfrm>
              <a:off x="61660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6" name="Google Shape;1326;gdc84c79368_2_68"/>
            <p:cNvSpPr/>
            <p:nvPr/>
          </p:nvSpPr>
          <p:spPr>
            <a:xfrm>
              <a:off x="97050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7" name="Google Shape;1327;gdc84c79368_2_68"/>
            <p:cNvSpPr/>
            <p:nvPr/>
          </p:nvSpPr>
          <p:spPr>
            <a:xfrm>
              <a:off x="132441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8" name="Google Shape;1328;gdc84c79368_2_68"/>
            <p:cNvSpPr/>
            <p:nvPr/>
          </p:nvSpPr>
          <p:spPr>
            <a:xfrm>
              <a:off x="167831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29" name="Google Shape;1329;gdc84c79368_2_68"/>
            <p:cNvSpPr/>
            <p:nvPr/>
          </p:nvSpPr>
          <p:spPr>
            <a:xfrm>
              <a:off x="203222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0" name="Google Shape;1330;gdc84c79368_2_68"/>
            <p:cNvSpPr/>
            <p:nvPr/>
          </p:nvSpPr>
          <p:spPr>
            <a:xfrm>
              <a:off x="238613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1" name="Google Shape;1331;gdc84c79368_2_68"/>
            <p:cNvSpPr/>
            <p:nvPr/>
          </p:nvSpPr>
          <p:spPr>
            <a:xfrm>
              <a:off x="274003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2" name="Google Shape;1332;gdc84c79368_2_68"/>
            <p:cNvSpPr/>
            <p:nvPr/>
          </p:nvSpPr>
          <p:spPr>
            <a:xfrm>
              <a:off x="309394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3" name="Google Shape;1333;gdc84c79368_2_68"/>
            <p:cNvSpPr/>
            <p:nvPr/>
          </p:nvSpPr>
          <p:spPr>
            <a:xfrm>
              <a:off x="344784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4" name="Google Shape;1334;gdc84c79368_2_68"/>
            <p:cNvSpPr/>
            <p:nvPr/>
          </p:nvSpPr>
          <p:spPr>
            <a:xfrm>
              <a:off x="380175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5" name="Google Shape;1335;gdc84c79368_2_68"/>
            <p:cNvSpPr/>
            <p:nvPr/>
          </p:nvSpPr>
          <p:spPr>
            <a:xfrm>
              <a:off x="415566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6" name="Google Shape;1336;gdc84c79368_2_68"/>
            <p:cNvSpPr/>
            <p:nvPr/>
          </p:nvSpPr>
          <p:spPr>
            <a:xfrm>
              <a:off x="450956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7" name="Google Shape;1337;gdc84c79368_2_68"/>
            <p:cNvSpPr/>
            <p:nvPr/>
          </p:nvSpPr>
          <p:spPr>
            <a:xfrm>
              <a:off x="486347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8" name="Google Shape;1338;gdc84c79368_2_68"/>
            <p:cNvSpPr/>
            <p:nvPr/>
          </p:nvSpPr>
          <p:spPr>
            <a:xfrm>
              <a:off x="521737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39" name="Google Shape;1339;gdc84c79368_2_68"/>
            <p:cNvSpPr/>
            <p:nvPr/>
          </p:nvSpPr>
          <p:spPr>
            <a:xfrm>
              <a:off x="557128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0" name="Google Shape;1340;gdc84c79368_2_68"/>
            <p:cNvSpPr/>
            <p:nvPr/>
          </p:nvSpPr>
          <p:spPr>
            <a:xfrm>
              <a:off x="592519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1" name="Google Shape;1341;gdc84c79368_2_68"/>
            <p:cNvSpPr/>
            <p:nvPr/>
          </p:nvSpPr>
          <p:spPr>
            <a:xfrm>
              <a:off x="627909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2" name="Google Shape;1342;gdc84c79368_2_68"/>
            <p:cNvSpPr/>
            <p:nvPr/>
          </p:nvSpPr>
          <p:spPr>
            <a:xfrm>
              <a:off x="663300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3" name="Google Shape;1343;gdc84c79368_2_68"/>
            <p:cNvSpPr/>
            <p:nvPr/>
          </p:nvSpPr>
          <p:spPr>
            <a:xfrm>
              <a:off x="698690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4" name="Google Shape;1344;gdc84c79368_2_68"/>
            <p:cNvSpPr/>
            <p:nvPr/>
          </p:nvSpPr>
          <p:spPr>
            <a:xfrm>
              <a:off x="734081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5" name="Google Shape;1345;gdc84c79368_2_68"/>
            <p:cNvSpPr/>
            <p:nvPr/>
          </p:nvSpPr>
          <p:spPr>
            <a:xfrm>
              <a:off x="769472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6" name="Google Shape;1346;gdc84c79368_2_68"/>
            <p:cNvSpPr/>
            <p:nvPr/>
          </p:nvSpPr>
          <p:spPr>
            <a:xfrm>
              <a:off x="804862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7" name="Google Shape;1347;gdc84c79368_2_68"/>
            <p:cNvSpPr/>
            <p:nvPr/>
          </p:nvSpPr>
          <p:spPr>
            <a:xfrm>
              <a:off x="840253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8" name="Google Shape;1348;gdc84c79368_2_68"/>
            <p:cNvSpPr/>
            <p:nvPr/>
          </p:nvSpPr>
          <p:spPr>
            <a:xfrm>
              <a:off x="875643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49" name="Google Shape;1349;gdc84c79368_2_68"/>
            <p:cNvSpPr/>
            <p:nvPr/>
          </p:nvSpPr>
          <p:spPr>
            <a:xfrm>
              <a:off x="9110345"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0" name="Google Shape;1350;gdc84c79368_2_68"/>
            <p:cNvSpPr/>
            <p:nvPr/>
          </p:nvSpPr>
          <p:spPr>
            <a:xfrm>
              <a:off x="946425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1" name="Google Shape;1351;gdc84c79368_2_68"/>
            <p:cNvSpPr/>
            <p:nvPr/>
          </p:nvSpPr>
          <p:spPr>
            <a:xfrm>
              <a:off x="9818157"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2" name="Google Shape;1352;gdc84c79368_2_68"/>
            <p:cNvSpPr/>
            <p:nvPr/>
          </p:nvSpPr>
          <p:spPr>
            <a:xfrm>
              <a:off x="10172063"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3" name="Google Shape;1353;gdc84c79368_2_68"/>
            <p:cNvSpPr/>
            <p:nvPr/>
          </p:nvSpPr>
          <p:spPr>
            <a:xfrm>
              <a:off x="10525969"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4" name="Google Shape;1354;gdc84c79368_2_68"/>
            <p:cNvSpPr/>
            <p:nvPr/>
          </p:nvSpPr>
          <p:spPr>
            <a:xfrm>
              <a:off x="10879862"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5" name="Google Shape;1355;gdc84c79368_2_68"/>
            <p:cNvSpPr/>
            <p:nvPr/>
          </p:nvSpPr>
          <p:spPr>
            <a:xfrm>
              <a:off x="-91211" y="317502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6" name="Google Shape;1356;gdc84c79368_2_68"/>
            <p:cNvSpPr/>
            <p:nvPr/>
          </p:nvSpPr>
          <p:spPr>
            <a:xfrm>
              <a:off x="26269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7" name="Google Shape;1357;gdc84c79368_2_68"/>
            <p:cNvSpPr/>
            <p:nvPr/>
          </p:nvSpPr>
          <p:spPr>
            <a:xfrm>
              <a:off x="61660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8" name="Google Shape;1358;gdc84c79368_2_68"/>
            <p:cNvSpPr/>
            <p:nvPr/>
          </p:nvSpPr>
          <p:spPr>
            <a:xfrm>
              <a:off x="97050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59" name="Google Shape;1359;gdc84c79368_2_68"/>
            <p:cNvSpPr/>
            <p:nvPr/>
          </p:nvSpPr>
          <p:spPr>
            <a:xfrm>
              <a:off x="132441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0" name="Google Shape;1360;gdc84c79368_2_68"/>
            <p:cNvSpPr/>
            <p:nvPr/>
          </p:nvSpPr>
          <p:spPr>
            <a:xfrm>
              <a:off x="167831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1" name="Google Shape;1361;gdc84c79368_2_68"/>
            <p:cNvSpPr/>
            <p:nvPr/>
          </p:nvSpPr>
          <p:spPr>
            <a:xfrm>
              <a:off x="203222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2" name="Google Shape;1362;gdc84c79368_2_68"/>
            <p:cNvSpPr/>
            <p:nvPr/>
          </p:nvSpPr>
          <p:spPr>
            <a:xfrm>
              <a:off x="238613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3" name="Google Shape;1363;gdc84c79368_2_68"/>
            <p:cNvSpPr/>
            <p:nvPr/>
          </p:nvSpPr>
          <p:spPr>
            <a:xfrm>
              <a:off x="274003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4" name="Google Shape;1364;gdc84c79368_2_68"/>
            <p:cNvSpPr/>
            <p:nvPr/>
          </p:nvSpPr>
          <p:spPr>
            <a:xfrm>
              <a:off x="309394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5" name="Google Shape;1365;gdc84c79368_2_68"/>
            <p:cNvSpPr/>
            <p:nvPr/>
          </p:nvSpPr>
          <p:spPr>
            <a:xfrm>
              <a:off x="344784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6" name="Google Shape;1366;gdc84c79368_2_68"/>
            <p:cNvSpPr/>
            <p:nvPr/>
          </p:nvSpPr>
          <p:spPr>
            <a:xfrm>
              <a:off x="380175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7" name="Google Shape;1367;gdc84c79368_2_68"/>
            <p:cNvSpPr/>
            <p:nvPr/>
          </p:nvSpPr>
          <p:spPr>
            <a:xfrm>
              <a:off x="415566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8" name="Google Shape;1368;gdc84c79368_2_68"/>
            <p:cNvSpPr/>
            <p:nvPr/>
          </p:nvSpPr>
          <p:spPr>
            <a:xfrm>
              <a:off x="450956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69" name="Google Shape;1369;gdc84c79368_2_68"/>
            <p:cNvSpPr/>
            <p:nvPr/>
          </p:nvSpPr>
          <p:spPr>
            <a:xfrm>
              <a:off x="486347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0" name="Google Shape;1370;gdc84c79368_2_68"/>
            <p:cNvSpPr/>
            <p:nvPr/>
          </p:nvSpPr>
          <p:spPr>
            <a:xfrm>
              <a:off x="521737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1" name="Google Shape;1371;gdc84c79368_2_68"/>
            <p:cNvSpPr/>
            <p:nvPr/>
          </p:nvSpPr>
          <p:spPr>
            <a:xfrm>
              <a:off x="557128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2" name="Google Shape;1372;gdc84c79368_2_68"/>
            <p:cNvSpPr/>
            <p:nvPr/>
          </p:nvSpPr>
          <p:spPr>
            <a:xfrm>
              <a:off x="592519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3" name="Google Shape;1373;gdc84c79368_2_68"/>
            <p:cNvSpPr/>
            <p:nvPr/>
          </p:nvSpPr>
          <p:spPr>
            <a:xfrm>
              <a:off x="627909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4" name="Google Shape;1374;gdc84c79368_2_68"/>
            <p:cNvSpPr/>
            <p:nvPr/>
          </p:nvSpPr>
          <p:spPr>
            <a:xfrm>
              <a:off x="663300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5" name="Google Shape;1375;gdc84c79368_2_68"/>
            <p:cNvSpPr/>
            <p:nvPr/>
          </p:nvSpPr>
          <p:spPr>
            <a:xfrm>
              <a:off x="698690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6" name="Google Shape;1376;gdc84c79368_2_68"/>
            <p:cNvSpPr/>
            <p:nvPr/>
          </p:nvSpPr>
          <p:spPr>
            <a:xfrm>
              <a:off x="734081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7" name="Google Shape;1377;gdc84c79368_2_68"/>
            <p:cNvSpPr/>
            <p:nvPr/>
          </p:nvSpPr>
          <p:spPr>
            <a:xfrm>
              <a:off x="769472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8" name="Google Shape;1378;gdc84c79368_2_68"/>
            <p:cNvSpPr/>
            <p:nvPr/>
          </p:nvSpPr>
          <p:spPr>
            <a:xfrm>
              <a:off x="804862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79" name="Google Shape;1379;gdc84c79368_2_68"/>
            <p:cNvSpPr/>
            <p:nvPr/>
          </p:nvSpPr>
          <p:spPr>
            <a:xfrm>
              <a:off x="840253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0" name="Google Shape;1380;gdc84c79368_2_68"/>
            <p:cNvSpPr/>
            <p:nvPr/>
          </p:nvSpPr>
          <p:spPr>
            <a:xfrm>
              <a:off x="875643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1" name="Google Shape;1381;gdc84c79368_2_68"/>
            <p:cNvSpPr/>
            <p:nvPr/>
          </p:nvSpPr>
          <p:spPr>
            <a:xfrm>
              <a:off x="9110345"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2" name="Google Shape;1382;gdc84c79368_2_68"/>
            <p:cNvSpPr/>
            <p:nvPr/>
          </p:nvSpPr>
          <p:spPr>
            <a:xfrm>
              <a:off x="946425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3" name="Google Shape;1383;gdc84c79368_2_68"/>
            <p:cNvSpPr/>
            <p:nvPr/>
          </p:nvSpPr>
          <p:spPr>
            <a:xfrm>
              <a:off x="9818157"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4" name="Google Shape;1384;gdc84c79368_2_68"/>
            <p:cNvSpPr/>
            <p:nvPr/>
          </p:nvSpPr>
          <p:spPr>
            <a:xfrm>
              <a:off x="10172063"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5" name="Google Shape;1385;gdc84c79368_2_68"/>
            <p:cNvSpPr/>
            <p:nvPr/>
          </p:nvSpPr>
          <p:spPr>
            <a:xfrm>
              <a:off x="10525969"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6" name="Google Shape;1386;gdc84c79368_2_68"/>
            <p:cNvSpPr/>
            <p:nvPr/>
          </p:nvSpPr>
          <p:spPr>
            <a:xfrm>
              <a:off x="10879862"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7" name="Google Shape;1387;gdc84c79368_2_68"/>
            <p:cNvSpPr/>
            <p:nvPr/>
          </p:nvSpPr>
          <p:spPr>
            <a:xfrm>
              <a:off x="-91211" y="3979100"/>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8" name="Google Shape;1388;gdc84c79368_2_68"/>
            <p:cNvSpPr/>
            <p:nvPr/>
          </p:nvSpPr>
          <p:spPr>
            <a:xfrm>
              <a:off x="26269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89" name="Google Shape;1389;gdc84c79368_2_68"/>
            <p:cNvSpPr/>
            <p:nvPr/>
          </p:nvSpPr>
          <p:spPr>
            <a:xfrm>
              <a:off x="61660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0" name="Google Shape;1390;gdc84c79368_2_68"/>
            <p:cNvSpPr/>
            <p:nvPr/>
          </p:nvSpPr>
          <p:spPr>
            <a:xfrm>
              <a:off x="97050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1" name="Google Shape;1391;gdc84c79368_2_68"/>
            <p:cNvSpPr/>
            <p:nvPr/>
          </p:nvSpPr>
          <p:spPr>
            <a:xfrm>
              <a:off x="132441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2" name="Google Shape;1392;gdc84c79368_2_68"/>
            <p:cNvSpPr/>
            <p:nvPr/>
          </p:nvSpPr>
          <p:spPr>
            <a:xfrm>
              <a:off x="167831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3" name="Google Shape;1393;gdc84c79368_2_68"/>
            <p:cNvSpPr/>
            <p:nvPr/>
          </p:nvSpPr>
          <p:spPr>
            <a:xfrm>
              <a:off x="203222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4" name="Google Shape;1394;gdc84c79368_2_68"/>
            <p:cNvSpPr/>
            <p:nvPr/>
          </p:nvSpPr>
          <p:spPr>
            <a:xfrm>
              <a:off x="238613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5" name="Google Shape;1395;gdc84c79368_2_68"/>
            <p:cNvSpPr/>
            <p:nvPr/>
          </p:nvSpPr>
          <p:spPr>
            <a:xfrm>
              <a:off x="274003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6" name="Google Shape;1396;gdc84c79368_2_68"/>
            <p:cNvSpPr/>
            <p:nvPr/>
          </p:nvSpPr>
          <p:spPr>
            <a:xfrm>
              <a:off x="309394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7" name="Google Shape;1397;gdc84c79368_2_68"/>
            <p:cNvSpPr/>
            <p:nvPr/>
          </p:nvSpPr>
          <p:spPr>
            <a:xfrm>
              <a:off x="344784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8" name="Google Shape;1398;gdc84c79368_2_68"/>
            <p:cNvSpPr/>
            <p:nvPr/>
          </p:nvSpPr>
          <p:spPr>
            <a:xfrm>
              <a:off x="380175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399" name="Google Shape;1399;gdc84c79368_2_68"/>
            <p:cNvSpPr/>
            <p:nvPr/>
          </p:nvSpPr>
          <p:spPr>
            <a:xfrm>
              <a:off x="415566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0" name="Google Shape;1400;gdc84c79368_2_68"/>
            <p:cNvSpPr/>
            <p:nvPr/>
          </p:nvSpPr>
          <p:spPr>
            <a:xfrm>
              <a:off x="450956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1" name="Google Shape;1401;gdc84c79368_2_68"/>
            <p:cNvSpPr/>
            <p:nvPr/>
          </p:nvSpPr>
          <p:spPr>
            <a:xfrm>
              <a:off x="486347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2" name="Google Shape;1402;gdc84c79368_2_68"/>
            <p:cNvSpPr/>
            <p:nvPr/>
          </p:nvSpPr>
          <p:spPr>
            <a:xfrm>
              <a:off x="521737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3" name="Google Shape;1403;gdc84c79368_2_68"/>
            <p:cNvSpPr/>
            <p:nvPr/>
          </p:nvSpPr>
          <p:spPr>
            <a:xfrm>
              <a:off x="557128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4" name="Google Shape;1404;gdc84c79368_2_68"/>
            <p:cNvSpPr/>
            <p:nvPr/>
          </p:nvSpPr>
          <p:spPr>
            <a:xfrm>
              <a:off x="592519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5" name="Google Shape;1405;gdc84c79368_2_68"/>
            <p:cNvSpPr/>
            <p:nvPr/>
          </p:nvSpPr>
          <p:spPr>
            <a:xfrm>
              <a:off x="627909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6" name="Google Shape;1406;gdc84c79368_2_68"/>
            <p:cNvSpPr/>
            <p:nvPr/>
          </p:nvSpPr>
          <p:spPr>
            <a:xfrm>
              <a:off x="663300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7" name="Google Shape;1407;gdc84c79368_2_68"/>
            <p:cNvSpPr/>
            <p:nvPr/>
          </p:nvSpPr>
          <p:spPr>
            <a:xfrm>
              <a:off x="698690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8" name="Google Shape;1408;gdc84c79368_2_68"/>
            <p:cNvSpPr/>
            <p:nvPr/>
          </p:nvSpPr>
          <p:spPr>
            <a:xfrm>
              <a:off x="734081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09" name="Google Shape;1409;gdc84c79368_2_68"/>
            <p:cNvSpPr/>
            <p:nvPr/>
          </p:nvSpPr>
          <p:spPr>
            <a:xfrm>
              <a:off x="769472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0" name="Google Shape;1410;gdc84c79368_2_68"/>
            <p:cNvSpPr/>
            <p:nvPr/>
          </p:nvSpPr>
          <p:spPr>
            <a:xfrm>
              <a:off x="804862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1" name="Google Shape;1411;gdc84c79368_2_68"/>
            <p:cNvSpPr/>
            <p:nvPr/>
          </p:nvSpPr>
          <p:spPr>
            <a:xfrm>
              <a:off x="840253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2" name="Google Shape;1412;gdc84c79368_2_68"/>
            <p:cNvSpPr/>
            <p:nvPr/>
          </p:nvSpPr>
          <p:spPr>
            <a:xfrm>
              <a:off x="875643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3" name="Google Shape;1413;gdc84c79368_2_68"/>
            <p:cNvSpPr/>
            <p:nvPr/>
          </p:nvSpPr>
          <p:spPr>
            <a:xfrm>
              <a:off x="9110345"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4" name="Google Shape;1414;gdc84c79368_2_68"/>
            <p:cNvSpPr/>
            <p:nvPr/>
          </p:nvSpPr>
          <p:spPr>
            <a:xfrm>
              <a:off x="946425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5" name="Google Shape;1415;gdc84c79368_2_68"/>
            <p:cNvSpPr/>
            <p:nvPr/>
          </p:nvSpPr>
          <p:spPr>
            <a:xfrm>
              <a:off x="9818157"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6" name="Google Shape;1416;gdc84c79368_2_68"/>
            <p:cNvSpPr/>
            <p:nvPr/>
          </p:nvSpPr>
          <p:spPr>
            <a:xfrm>
              <a:off x="10172063"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7" name="Google Shape;1417;gdc84c79368_2_68"/>
            <p:cNvSpPr/>
            <p:nvPr/>
          </p:nvSpPr>
          <p:spPr>
            <a:xfrm>
              <a:off x="10525969"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8" name="Google Shape;1418;gdc84c79368_2_68"/>
            <p:cNvSpPr/>
            <p:nvPr/>
          </p:nvSpPr>
          <p:spPr>
            <a:xfrm>
              <a:off x="10879862"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19" name="Google Shape;1419;gdc84c79368_2_68"/>
            <p:cNvSpPr/>
            <p:nvPr/>
          </p:nvSpPr>
          <p:spPr>
            <a:xfrm>
              <a:off x="-91211" y="4783175"/>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0" name="Google Shape;1420;gdc84c79368_2_68"/>
            <p:cNvSpPr/>
            <p:nvPr/>
          </p:nvSpPr>
          <p:spPr>
            <a:xfrm>
              <a:off x="26269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1" name="Google Shape;1421;gdc84c79368_2_68"/>
            <p:cNvSpPr/>
            <p:nvPr/>
          </p:nvSpPr>
          <p:spPr>
            <a:xfrm>
              <a:off x="61660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2" name="Google Shape;1422;gdc84c79368_2_68"/>
            <p:cNvSpPr/>
            <p:nvPr/>
          </p:nvSpPr>
          <p:spPr>
            <a:xfrm>
              <a:off x="97050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3" name="Google Shape;1423;gdc84c79368_2_68"/>
            <p:cNvSpPr/>
            <p:nvPr/>
          </p:nvSpPr>
          <p:spPr>
            <a:xfrm>
              <a:off x="132441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4" name="Google Shape;1424;gdc84c79368_2_68"/>
            <p:cNvSpPr/>
            <p:nvPr/>
          </p:nvSpPr>
          <p:spPr>
            <a:xfrm>
              <a:off x="167831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5" name="Google Shape;1425;gdc84c79368_2_68"/>
            <p:cNvSpPr/>
            <p:nvPr/>
          </p:nvSpPr>
          <p:spPr>
            <a:xfrm>
              <a:off x="203222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6" name="Google Shape;1426;gdc84c79368_2_68"/>
            <p:cNvSpPr/>
            <p:nvPr/>
          </p:nvSpPr>
          <p:spPr>
            <a:xfrm>
              <a:off x="238613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7" name="Google Shape;1427;gdc84c79368_2_68"/>
            <p:cNvSpPr/>
            <p:nvPr/>
          </p:nvSpPr>
          <p:spPr>
            <a:xfrm>
              <a:off x="274003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8" name="Google Shape;1428;gdc84c79368_2_68"/>
            <p:cNvSpPr/>
            <p:nvPr/>
          </p:nvSpPr>
          <p:spPr>
            <a:xfrm>
              <a:off x="309394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29" name="Google Shape;1429;gdc84c79368_2_68"/>
            <p:cNvSpPr/>
            <p:nvPr/>
          </p:nvSpPr>
          <p:spPr>
            <a:xfrm>
              <a:off x="344784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0" name="Google Shape;1430;gdc84c79368_2_68"/>
            <p:cNvSpPr/>
            <p:nvPr/>
          </p:nvSpPr>
          <p:spPr>
            <a:xfrm>
              <a:off x="380175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1" name="Google Shape;1431;gdc84c79368_2_68"/>
            <p:cNvSpPr/>
            <p:nvPr/>
          </p:nvSpPr>
          <p:spPr>
            <a:xfrm>
              <a:off x="415566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2" name="Google Shape;1432;gdc84c79368_2_68"/>
            <p:cNvSpPr/>
            <p:nvPr/>
          </p:nvSpPr>
          <p:spPr>
            <a:xfrm>
              <a:off x="450956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3" name="Google Shape;1433;gdc84c79368_2_68"/>
            <p:cNvSpPr/>
            <p:nvPr/>
          </p:nvSpPr>
          <p:spPr>
            <a:xfrm>
              <a:off x="486347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4" name="Google Shape;1434;gdc84c79368_2_68"/>
            <p:cNvSpPr/>
            <p:nvPr/>
          </p:nvSpPr>
          <p:spPr>
            <a:xfrm>
              <a:off x="521737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5" name="Google Shape;1435;gdc84c79368_2_68"/>
            <p:cNvSpPr/>
            <p:nvPr/>
          </p:nvSpPr>
          <p:spPr>
            <a:xfrm>
              <a:off x="557128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6" name="Google Shape;1436;gdc84c79368_2_68"/>
            <p:cNvSpPr/>
            <p:nvPr/>
          </p:nvSpPr>
          <p:spPr>
            <a:xfrm>
              <a:off x="592519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7" name="Google Shape;1437;gdc84c79368_2_68"/>
            <p:cNvSpPr/>
            <p:nvPr/>
          </p:nvSpPr>
          <p:spPr>
            <a:xfrm>
              <a:off x="627909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8" name="Google Shape;1438;gdc84c79368_2_68"/>
            <p:cNvSpPr/>
            <p:nvPr/>
          </p:nvSpPr>
          <p:spPr>
            <a:xfrm>
              <a:off x="663300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39" name="Google Shape;1439;gdc84c79368_2_68"/>
            <p:cNvSpPr/>
            <p:nvPr/>
          </p:nvSpPr>
          <p:spPr>
            <a:xfrm>
              <a:off x="698690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0" name="Google Shape;1440;gdc84c79368_2_68"/>
            <p:cNvSpPr/>
            <p:nvPr/>
          </p:nvSpPr>
          <p:spPr>
            <a:xfrm>
              <a:off x="734081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1" name="Google Shape;1441;gdc84c79368_2_68"/>
            <p:cNvSpPr/>
            <p:nvPr/>
          </p:nvSpPr>
          <p:spPr>
            <a:xfrm>
              <a:off x="769472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2" name="Google Shape;1442;gdc84c79368_2_68"/>
            <p:cNvSpPr/>
            <p:nvPr/>
          </p:nvSpPr>
          <p:spPr>
            <a:xfrm>
              <a:off x="804862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3" name="Google Shape;1443;gdc84c79368_2_68"/>
            <p:cNvSpPr/>
            <p:nvPr/>
          </p:nvSpPr>
          <p:spPr>
            <a:xfrm>
              <a:off x="840253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4" name="Google Shape;1444;gdc84c79368_2_68"/>
            <p:cNvSpPr/>
            <p:nvPr/>
          </p:nvSpPr>
          <p:spPr>
            <a:xfrm>
              <a:off x="875643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5" name="Google Shape;1445;gdc84c79368_2_68"/>
            <p:cNvSpPr/>
            <p:nvPr/>
          </p:nvSpPr>
          <p:spPr>
            <a:xfrm>
              <a:off x="9110345"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6" name="Google Shape;1446;gdc84c79368_2_68"/>
            <p:cNvSpPr/>
            <p:nvPr/>
          </p:nvSpPr>
          <p:spPr>
            <a:xfrm>
              <a:off x="946425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7" name="Google Shape;1447;gdc84c79368_2_68"/>
            <p:cNvSpPr/>
            <p:nvPr/>
          </p:nvSpPr>
          <p:spPr>
            <a:xfrm>
              <a:off x="9818157"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8" name="Google Shape;1448;gdc84c79368_2_68"/>
            <p:cNvSpPr/>
            <p:nvPr/>
          </p:nvSpPr>
          <p:spPr>
            <a:xfrm>
              <a:off x="10172063"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49" name="Google Shape;1449;gdc84c79368_2_68"/>
            <p:cNvSpPr/>
            <p:nvPr/>
          </p:nvSpPr>
          <p:spPr>
            <a:xfrm>
              <a:off x="10525969"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50" name="Google Shape;1450;gdc84c79368_2_68"/>
            <p:cNvSpPr/>
            <p:nvPr/>
          </p:nvSpPr>
          <p:spPr>
            <a:xfrm>
              <a:off x="10879862"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51" name="Google Shape;1451;gdc84c79368_2_68"/>
            <p:cNvSpPr/>
            <p:nvPr/>
          </p:nvSpPr>
          <p:spPr>
            <a:xfrm>
              <a:off x="-91211" y="5587248"/>
              <a:ext cx="184150" cy="619125"/>
            </a:xfrm>
            <a:custGeom>
              <a:avLst/>
              <a:gdLst/>
              <a:ahLst/>
              <a:cxnLst/>
              <a:rect l="l" t="t" r="r" b="b"/>
              <a:pathLst>
                <a:path w="115"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52" name="Google Shape;1452;gdc84c79368_2_68"/>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nvGrpSpPr>
            <p:cNvPr id="1453" name="Google Shape;1453;gdc84c79368_2_68"/>
            <p:cNvGrpSpPr/>
            <p:nvPr/>
          </p:nvGrpSpPr>
          <p:grpSpPr>
            <a:xfrm>
              <a:off x="-664463" y="1060450"/>
              <a:ext cx="2884436" cy="4051302"/>
              <a:chOff x="-831850" y="581026"/>
              <a:chExt cx="3567113" cy="5010150"/>
            </a:xfrm>
          </p:grpSpPr>
          <p:sp>
            <p:nvSpPr>
              <p:cNvPr id="1454" name="Google Shape;1454;gdc84c79368_2_68"/>
              <p:cNvSpPr/>
              <p:nvPr/>
            </p:nvSpPr>
            <p:spPr>
              <a:xfrm>
                <a:off x="-831850" y="2471738"/>
                <a:ext cx="3567113" cy="3119438"/>
              </a:xfrm>
              <a:custGeom>
                <a:avLst/>
                <a:gdLst/>
                <a:ahLst/>
                <a:cxnLst/>
                <a:rect l="l" t="t" r="r" b="b"/>
                <a:pathLst>
                  <a:path w="463"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55" name="Google Shape;1455;gdc84c79368_2_68"/>
              <p:cNvSpPr/>
              <p:nvPr/>
            </p:nvSpPr>
            <p:spPr>
              <a:xfrm>
                <a:off x="490538" y="3262313"/>
                <a:ext cx="914400" cy="1590675"/>
              </a:xfrm>
              <a:custGeom>
                <a:avLst/>
                <a:gdLst/>
                <a:ahLst/>
                <a:cxnLst/>
                <a:rect l="l" t="t" r="r" b="b"/>
                <a:pathLst>
                  <a:path w="119" h="206"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sp>
            <p:nvSpPr>
              <p:cNvPr id="1456" name="Google Shape;1456;gdc84c79368_2_68"/>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ct val="0"/>
                  </a:spcBef>
                  <a:spcAft>
                    <a:spcPct val="0"/>
                  </a:spcAft>
                  <a:buNone/>
                </a:pPr>
                <a:endParaRPr sz="1100">
                  <a:solidFill>
                    <a:schemeClr val="lt1"/>
                  </a:solidFill>
                  <a:latin typeface="Arial"/>
                  <a:ea typeface="Arial"/>
                  <a:cs typeface="Arial"/>
                  <a:sym typeface="Arial"/>
                </a:endParaRPr>
              </a:p>
            </p:txBody>
          </p:sp>
        </p:grpSp>
        <p:sp>
          <p:nvSpPr>
            <p:cNvPr id="1457" name="Google Shape;1457;gdc84c79368_2_68"/>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458" name="Google Shape;1458;gdc84c79368_2_68"/>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459" name="Google Shape;1459;gdc84c79368_2_68"/>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460" name="Google Shape;1460;gdc84c79368_2_68"/>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grpSp>
      <p:sp>
        <p:nvSpPr>
          <p:cNvPr id="1461" name="Google Shape;1461;gdc84c79368_2_68"/>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ct val="0"/>
              </a:spcBef>
              <a:spcAft>
                <a:spcPct val="0"/>
              </a:spcAft>
              <a:buSzPts val="800"/>
              <a:buNone/>
              <a:defRPr sz="2900">
                <a:solidFill>
                  <a:schemeClr val="lt1"/>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
        <p:nvSpPr>
          <p:cNvPr id="1462" name="Google Shape;1462;gdc84c79368_2_68"/>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ct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ct val="0"/>
              </a:spcAft>
              <a:buClr>
                <a:schemeClr val="dk2"/>
              </a:buClr>
              <a:buSzPts val="1100"/>
              <a:buChar char="»"/>
              <a:defRPr/>
            </a:lvl6pPr>
            <a:lvl7pPr marL="3200400" lvl="6" indent="-298450" algn="l">
              <a:spcBef>
                <a:spcPts val="200"/>
              </a:spcBef>
              <a:spcAft>
                <a:spcPct val="0"/>
              </a:spcAft>
              <a:buClr>
                <a:schemeClr val="dk2"/>
              </a:buClr>
              <a:buSzPts val="1100"/>
              <a:buChar char="»"/>
              <a:defRPr/>
            </a:lvl7pPr>
            <a:lvl8pPr marL="3657600" lvl="7" indent="-298450" algn="l">
              <a:spcBef>
                <a:spcPts val="200"/>
              </a:spcBef>
              <a:spcAft>
                <a:spcPct val="0"/>
              </a:spcAft>
              <a:buClr>
                <a:schemeClr val="dk2"/>
              </a:buClr>
              <a:buSzPts val="1100"/>
              <a:buChar char="»"/>
              <a:defRPr/>
            </a:lvl8pPr>
            <a:lvl9pPr marL="4114800" lvl="8" indent="-298450" algn="l">
              <a:spcBef>
                <a:spcPts val="200"/>
              </a:spcBef>
              <a:spcAft>
                <a:spcPct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463"/>
        <p:cNvGrpSpPr/>
        <p:nvPr/>
      </p:nvGrpSpPr>
      <p:grpSpPr>
        <a:xfrm>
          <a:off x="0" y="0"/>
          <a:ext cx="0" cy="0"/>
          <a:chOff x="0" y="0"/>
          <a:chExt cx="0" cy="0"/>
        </a:xfrm>
      </p:grpSpPr>
      <p:sp>
        <p:nvSpPr>
          <p:cNvPr id="1464" name="Google Shape;1464;gdc84c79368_2_338"/>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465"/>
        <p:cNvGrpSpPr/>
        <p:nvPr/>
      </p:nvGrpSpPr>
      <p:grpSpPr>
        <a:xfrm>
          <a:off x="0" y="0"/>
          <a:ext cx="0" cy="0"/>
          <a:chOff x="0" y="0"/>
          <a:chExt cx="0" cy="0"/>
        </a:xfrm>
      </p:grpSpPr>
      <p:sp>
        <p:nvSpPr>
          <p:cNvPr id="1466" name="Google Shape;1466;gdc84c79368_2_340"/>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1467" name="Google Shape;1467;gdc84c79368_2_340"/>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ct val="0"/>
              </a:spcBef>
              <a:spcAft>
                <a:spcPct val="0"/>
              </a:spcAft>
              <a:buSzPts val="800"/>
              <a:buNone/>
              <a:defRPr sz="2900">
                <a:solidFill>
                  <a:schemeClr val="dk2"/>
                </a:solidFill>
              </a:defRPr>
            </a:lvl1pPr>
            <a:lvl2pPr lvl="1" algn="l">
              <a:spcBef>
                <a:spcPct val="0"/>
              </a:spcBef>
              <a:spcAft>
                <a:spcPct val="0"/>
              </a:spcAft>
              <a:buSzPts val="800"/>
              <a:buNone/>
              <a:defRPr/>
            </a:lvl2pPr>
            <a:lvl3pPr lvl="2" algn="l">
              <a:spcBef>
                <a:spcPct val="0"/>
              </a:spcBef>
              <a:spcAft>
                <a:spcPct val="0"/>
              </a:spcAft>
              <a:buSzPts val="800"/>
              <a:buNone/>
              <a:defRPr/>
            </a:lvl3pPr>
            <a:lvl4pPr lvl="3" algn="l">
              <a:spcBef>
                <a:spcPct val="0"/>
              </a:spcBef>
              <a:spcAft>
                <a:spcPct val="0"/>
              </a:spcAft>
              <a:buSzPts val="800"/>
              <a:buNone/>
              <a:defRPr/>
            </a:lvl4pPr>
            <a:lvl5pPr lvl="4" algn="l">
              <a:spcBef>
                <a:spcPct val="0"/>
              </a:spcBef>
              <a:spcAft>
                <a:spcPct val="0"/>
              </a:spcAft>
              <a:buSzPts val="800"/>
              <a:buNone/>
              <a:defRPr/>
            </a:lvl5pPr>
            <a:lvl6pPr lvl="5" algn="l">
              <a:spcBef>
                <a:spcPct val="0"/>
              </a:spcBef>
              <a:spcAft>
                <a:spcPct val="0"/>
              </a:spcAft>
              <a:buSzPts val="800"/>
              <a:buNone/>
              <a:defRPr/>
            </a:lvl6pPr>
            <a:lvl7pPr lvl="6" algn="l">
              <a:spcBef>
                <a:spcPct val="0"/>
              </a:spcBef>
              <a:spcAft>
                <a:spcPct val="0"/>
              </a:spcAft>
              <a:buSzPts val="800"/>
              <a:buNone/>
              <a:defRPr/>
            </a:lvl7pPr>
            <a:lvl8pPr lvl="7" algn="l">
              <a:spcBef>
                <a:spcPct val="0"/>
              </a:spcBef>
              <a:spcAft>
                <a:spcPct val="0"/>
              </a:spcAft>
              <a:buSzPts val="800"/>
              <a:buNone/>
              <a:defRPr/>
            </a:lvl8pPr>
            <a:lvl9pPr lvl="8" algn="l">
              <a:spcBef>
                <a:spcPct val="0"/>
              </a:spcBef>
              <a:spcAft>
                <a:spcPct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68"/>
        <p:cNvGrpSpPr/>
        <p:nvPr/>
      </p:nvGrpSpPr>
      <p:grpSpPr>
        <a:xfrm>
          <a:off x="0" y="0"/>
          <a:ext cx="0" cy="0"/>
          <a:chOff x="0" y="0"/>
          <a:chExt cx="0" cy="0"/>
        </a:xfrm>
      </p:grpSpPr>
      <p:pic>
        <p:nvPicPr>
          <p:cNvPr id="1469" name="Google Shape;1469;gdc84c79368_2_343" descr="A close up of an object&#10;&#10;Description automatically generated"/>
          <p:cNvPicPr preferRelativeResize="0"/>
          <p:nvPr/>
        </p:nvPicPr>
        <p:blipFill>
          <a:blip r:embed="rId2">
            <a:alphaModFix/>
          </a:blip>
          <a:stretch>
            <a:fill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475"/>
        <p:cNvGrpSpPr/>
        <p:nvPr/>
      </p:nvGrpSpPr>
      <p:grpSpPr>
        <a:xfrm>
          <a:off x="0" y="0"/>
          <a:ext cx="0" cy="0"/>
          <a:chOff x="0" y="0"/>
          <a:chExt cx="0" cy="0"/>
        </a:xfrm>
      </p:grpSpPr>
      <p:sp>
        <p:nvSpPr>
          <p:cNvPr id="1476" name="Google Shape;1476;ge5f8a1850c_2_5"/>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ct val="0"/>
              </a:spcBef>
              <a:spcAft>
                <a:spcPct val="0"/>
              </a:spcAft>
              <a:buClr>
                <a:schemeClr val="dk2"/>
              </a:buClr>
              <a:buSzPts val="1400"/>
              <a:buFont typeface="Trebuchet MS"/>
              <a:buNone/>
              <a:defRPr>
                <a:solidFill>
                  <a:schemeClr val="dk2"/>
                </a:solidFill>
              </a:defRPr>
            </a:lvl1pPr>
            <a:lvl2pPr lvl="1" algn="l">
              <a:spcBef>
                <a:spcPct val="0"/>
              </a:spcBef>
              <a:spcAft>
                <a:spcPct val="0"/>
              </a:spcAft>
              <a:buClr>
                <a:srgbClr val="73B900"/>
              </a:buClr>
              <a:buSzPts val="1400"/>
              <a:buFont typeface="Arial"/>
              <a:buNone/>
              <a:defRPr/>
            </a:lvl2pPr>
            <a:lvl3pPr lvl="2" algn="l">
              <a:spcBef>
                <a:spcPct val="0"/>
              </a:spcBef>
              <a:spcAft>
                <a:spcPct val="0"/>
              </a:spcAft>
              <a:buClr>
                <a:srgbClr val="73B900"/>
              </a:buClr>
              <a:buSzPts val="1400"/>
              <a:buFont typeface="Arial"/>
              <a:buNone/>
              <a:defRPr/>
            </a:lvl3pPr>
            <a:lvl4pPr lvl="3" algn="l">
              <a:spcBef>
                <a:spcPct val="0"/>
              </a:spcBef>
              <a:spcAft>
                <a:spcPct val="0"/>
              </a:spcAft>
              <a:buClr>
                <a:srgbClr val="73B900"/>
              </a:buClr>
              <a:buSzPts val="1400"/>
              <a:buFont typeface="Arial"/>
              <a:buNone/>
              <a:defRPr/>
            </a:lvl4pPr>
            <a:lvl5pPr lvl="4" algn="l">
              <a:spcBef>
                <a:spcPct val="0"/>
              </a:spcBef>
              <a:spcAft>
                <a:spcPct val="0"/>
              </a:spcAft>
              <a:buClr>
                <a:srgbClr val="73B900"/>
              </a:buClr>
              <a:buSzPts val="1400"/>
              <a:buFont typeface="Arial"/>
              <a:buNone/>
              <a:defRPr/>
            </a:lvl5pPr>
            <a:lvl6pPr lvl="5" algn="l">
              <a:spcBef>
                <a:spcPct val="0"/>
              </a:spcBef>
              <a:spcAft>
                <a:spcPct val="0"/>
              </a:spcAft>
              <a:buClr>
                <a:srgbClr val="73B900"/>
              </a:buClr>
              <a:buSzPts val="1400"/>
              <a:buFont typeface="Arial"/>
              <a:buNone/>
              <a:defRPr/>
            </a:lvl6pPr>
            <a:lvl7pPr lvl="6" algn="l">
              <a:spcBef>
                <a:spcPct val="0"/>
              </a:spcBef>
              <a:spcAft>
                <a:spcPct val="0"/>
              </a:spcAft>
              <a:buClr>
                <a:srgbClr val="73B900"/>
              </a:buClr>
              <a:buSzPts val="1400"/>
              <a:buFont typeface="Arial"/>
              <a:buNone/>
              <a:defRPr/>
            </a:lvl7pPr>
            <a:lvl8pPr lvl="7" algn="l">
              <a:spcBef>
                <a:spcPct val="0"/>
              </a:spcBef>
              <a:spcAft>
                <a:spcPct val="0"/>
              </a:spcAft>
              <a:buClr>
                <a:srgbClr val="73B900"/>
              </a:buClr>
              <a:buSzPts val="1400"/>
              <a:buFont typeface="Arial"/>
              <a:buNone/>
              <a:defRPr/>
            </a:lvl8pPr>
            <a:lvl9pPr lvl="8" algn="l">
              <a:spcBef>
                <a:spcPct val="0"/>
              </a:spcBef>
              <a:spcAft>
                <a:spcPct val="0"/>
              </a:spcAft>
              <a:buClr>
                <a:srgbClr val="73B900"/>
              </a:buClr>
              <a:buSzPts val="1400"/>
              <a:buFont typeface="Arial"/>
              <a:buNone/>
              <a:defRPr/>
            </a:lvl9pPr>
          </a:lstStyle>
          <a:p>
            <a:endParaRPr/>
          </a:p>
        </p:txBody>
      </p:sp>
      <p:sp>
        <p:nvSpPr>
          <p:cNvPr id="1477" name="Google Shape;1477;ge5f8a1850c_2_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ct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ct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ct val="0"/>
              </a:spcAft>
              <a:buClr>
                <a:schemeClr val="dk1"/>
              </a:buClr>
              <a:buSzPts val="1400"/>
              <a:buFont typeface="Trebuchet MS"/>
              <a:buNone/>
              <a:defRPr sz="1400">
                <a:solidFill>
                  <a:schemeClr val="dk2"/>
                </a:solidFill>
              </a:defRPr>
            </a:lvl3pPr>
            <a:lvl4pPr marL="1828800" lvl="3" indent="-342900" algn="l">
              <a:spcBef>
                <a:spcPts val="900"/>
              </a:spcBef>
              <a:spcAft>
                <a:spcPct val="0"/>
              </a:spcAft>
              <a:buClr>
                <a:schemeClr val="dk1"/>
              </a:buClr>
              <a:buSzPts val="1800"/>
              <a:buFont typeface="Noto Sans Symbols"/>
              <a:buChar char="▪"/>
              <a:defRPr sz="1800">
                <a:solidFill>
                  <a:schemeClr val="lt1"/>
                </a:solidFill>
              </a:defRPr>
            </a:lvl4pPr>
            <a:lvl5pPr marL="2286000" lvl="4" indent="-355600" algn="l">
              <a:spcBef>
                <a:spcPts val="400"/>
              </a:spcBef>
              <a:spcAft>
                <a:spcPct val="0"/>
              </a:spcAft>
              <a:buClr>
                <a:schemeClr val="dk1"/>
              </a:buClr>
              <a:buSzPts val="2000"/>
              <a:buFont typeface="Noto Sans Symbols"/>
              <a:buChar char="▪"/>
              <a:defRPr>
                <a:solidFill>
                  <a:schemeClr val="lt1"/>
                </a:solidFill>
              </a:defRPr>
            </a:lvl5pPr>
            <a:lvl6pPr marL="2743200" lvl="5" indent="-342900" algn="l">
              <a:spcBef>
                <a:spcPts val="360"/>
              </a:spcBef>
              <a:spcAft>
                <a:spcPct val="0"/>
              </a:spcAft>
              <a:buClr>
                <a:schemeClr val="dk2"/>
              </a:buClr>
              <a:buSzPts val="1800"/>
              <a:buFont typeface="Trebuchet MS"/>
              <a:buChar char="»"/>
              <a:defRPr/>
            </a:lvl6pPr>
            <a:lvl7pPr marL="3200400" lvl="6" indent="-342900" algn="l">
              <a:spcBef>
                <a:spcPts val="360"/>
              </a:spcBef>
              <a:spcAft>
                <a:spcPct val="0"/>
              </a:spcAft>
              <a:buClr>
                <a:schemeClr val="dk2"/>
              </a:buClr>
              <a:buSzPts val="1800"/>
              <a:buFont typeface="Trebuchet MS"/>
              <a:buChar char="»"/>
              <a:defRPr/>
            </a:lvl7pPr>
            <a:lvl8pPr marL="3657600" lvl="7" indent="-342900" algn="l">
              <a:spcBef>
                <a:spcPts val="360"/>
              </a:spcBef>
              <a:spcAft>
                <a:spcPct val="0"/>
              </a:spcAft>
              <a:buClr>
                <a:schemeClr val="dk2"/>
              </a:buClr>
              <a:buSzPts val="1800"/>
              <a:buFont typeface="Trebuchet MS"/>
              <a:buChar char="»"/>
              <a:defRPr/>
            </a:lvl8pPr>
            <a:lvl9pPr marL="4114800" lvl="8" indent="-342900" algn="l">
              <a:spcBef>
                <a:spcPts val="360"/>
              </a:spcBef>
              <a:spcAft>
                <a:spcPct val="0"/>
              </a:spcAft>
              <a:buClr>
                <a:schemeClr val="dk2"/>
              </a:buClr>
              <a:buSzPts val="1800"/>
              <a:buFont typeface="Trebuchet MS"/>
              <a:buChar char="»"/>
              <a:defRPr/>
            </a:lvl9pPr>
          </a:lstStyle>
          <a:p>
            <a:endParaRPr/>
          </a:p>
        </p:txBody>
      </p:sp>
      <p:sp>
        <p:nvSpPr>
          <p:cNvPr id="1478" name="Google Shape;1478;ge5f8a1850c_2_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ct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ct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ct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ct val="0"/>
              </a:spcAft>
              <a:buClr>
                <a:schemeClr val="dk2"/>
              </a:buClr>
              <a:buSzPts val="1800"/>
              <a:buFont typeface="Trebuchet MS"/>
              <a:buChar char="»"/>
              <a:defRPr/>
            </a:lvl6pPr>
            <a:lvl7pPr marL="3200400" lvl="6" indent="-342900" algn="l">
              <a:spcBef>
                <a:spcPts val="360"/>
              </a:spcBef>
              <a:spcAft>
                <a:spcPct val="0"/>
              </a:spcAft>
              <a:buClr>
                <a:schemeClr val="dk2"/>
              </a:buClr>
              <a:buSzPts val="1800"/>
              <a:buFont typeface="Trebuchet MS"/>
              <a:buChar char="»"/>
              <a:defRPr/>
            </a:lvl7pPr>
            <a:lvl8pPr marL="3657600" lvl="7" indent="-342900" algn="l">
              <a:spcBef>
                <a:spcPts val="360"/>
              </a:spcBef>
              <a:spcAft>
                <a:spcPct val="0"/>
              </a:spcAft>
              <a:buClr>
                <a:schemeClr val="dk2"/>
              </a:buClr>
              <a:buSzPts val="1800"/>
              <a:buFont typeface="Trebuchet MS"/>
              <a:buChar char="»"/>
              <a:defRPr/>
            </a:lvl8pPr>
            <a:lvl9pPr marL="4114800" lvl="8" indent="-342900" algn="l">
              <a:spcBef>
                <a:spcPts val="360"/>
              </a:spcBef>
              <a:spcAft>
                <a:spcPct val="0"/>
              </a:spcAft>
              <a:buClr>
                <a:schemeClr val="dk2"/>
              </a:buClr>
              <a:buSzPts val="18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479"/>
        <p:cNvGrpSpPr/>
        <p:nvPr/>
      </p:nvGrpSpPr>
      <p:grpSpPr>
        <a:xfrm>
          <a:off x="0" y="0"/>
          <a:ext cx="0" cy="0"/>
          <a:chOff x="0" y="0"/>
          <a:chExt cx="0" cy="0"/>
        </a:xfrm>
      </p:grpSpPr>
      <p:sp>
        <p:nvSpPr>
          <p:cNvPr id="1480" name="Google Shape;1480;ge5f8a1850c_2_9"/>
          <p:cNvSpPr txBox="1">
            <a:spLocks noGrp="1"/>
          </p:cNvSpPr>
          <p:nvPr>
            <p:ph type="title"/>
          </p:nvPr>
        </p:nvSpPr>
        <p:spPr>
          <a:xfrm>
            <a:off x="498348" y="661226"/>
            <a:ext cx="9976320" cy="591120"/>
          </a:xfrm>
          <a:prstGeom prst="rect">
            <a:avLst/>
          </a:prstGeom>
          <a:noFill/>
          <a:ln>
            <a:noFill/>
          </a:ln>
        </p:spPr>
        <p:txBody>
          <a:bodyPr spcFirstLastPara="1" wrap="square" lIns="76200" tIns="38075" rIns="76200" bIns="38075" anchor="b" anchorCtr="0">
            <a:noAutofit/>
          </a:bodyPr>
          <a:lstStyle>
            <a:lvl1pPr lvl="0" algn="ctr">
              <a:lnSpc>
                <a:spcPct val="90000"/>
              </a:lnSpc>
              <a:spcBef>
                <a:spcPct val="0"/>
              </a:spcBef>
              <a:spcAft>
                <a:spcPct val="0"/>
              </a:spcAft>
              <a:buClr>
                <a:schemeClr val="dk2"/>
              </a:buClr>
              <a:buSzPts val="1200"/>
              <a:buFont typeface="Trebuchet MS"/>
              <a:buNone/>
              <a:defRPr>
                <a:solidFill>
                  <a:schemeClr val="dk2"/>
                </a:solidFill>
              </a:defRPr>
            </a:lvl1pPr>
            <a:lvl2pPr lvl="1" algn="l">
              <a:spcBef>
                <a:spcPct val="0"/>
              </a:spcBef>
              <a:spcAft>
                <a:spcPct val="0"/>
              </a:spcAft>
              <a:buClr>
                <a:srgbClr val="73B900"/>
              </a:buClr>
              <a:buSzPts val="1200"/>
              <a:buFont typeface="Arial"/>
              <a:buNone/>
              <a:defRPr/>
            </a:lvl2pPr>
            <a:lvl3pPr lvl="2" algn="l">
              <a:spcBef>
                <a:spcPct val="0"/>
              </a:spcBef>
              <a:spcAft>
                <a:spcPct val="0"/>
              </a:spcAft>
              <a:buClr>
                <a:srgbClr val="73B900"/>
              </a:buClr>
              <a:buSzPts val="1200"/>
              <a:buFont typeface="Arial"/>
              <a:buNone/>
              <a:defRPr/>
            </a:lvl3pPr>
            <a:lvl4pPr lvl="3" algn="l">
              <a:spcBef>
                <a:spcPct val="0"/>
              </a:spcBef>
              <a:spcAft>
                <a:spcPct val="0"/>
              </a:spcAft>
              <a:buClr>
                <a:srgbClr val="73B900"/>
              </a:buClr>
              <a:buSzPts val="1200"/>
              <a:buFont typeface="Arial"/>
              <a:buNone/>
              <a:defRPr/>
            </a:lvl4pPr>
            <a:lvl5pPr lvl="4" algn="l">
              <a:spcBef>
                <a:spcPct val="0"/>
              </a:spcBef>
              <a:spcAft>
                <a:spcPct val="0"/>
              </a:spcAft>
              <a:buClr>
                <a:srgbClr val="73B900"/>
              </a:buClr>
              <a:buSzPts val="1200"/>
              <a:buFont typeface="Arial"/>
              <a:buNone/>
              <a:defRPr/>
            </a:lvl5pPr>
            <a:lvl6pPr lvl="5" algn="l">
              <a:spcBef>
                <a:spcPct val="0"/>
              </a:spcBef>
              <a:spcAft>
                <a:spcPct val="0"/>
              </a:spcAft>
              <a:buClr>
                <a:srgbClr val="73B900"/>
              </a:buClr>
              <a:buSzPts val="1200"/>
              <a:buFont typeface="Arial"/>
              <a:buNone/>
              <a:defRPr/>
            </a:lvl6pPr>
            <a:lvl7pPr lvl="6" algn="l">
              <a:spcBef>
                <a:spcPct val="0"/>
              </a:spcBef>
              <a:spcAft>
                <a:spcPct val="0"/>
              </a:spcAft>
              <a:buClr>
                <a:srgbClr val="73B900"/>
              </a:buClr>
              <a:buSzPts val="1200"/>
              <a:buFont typeface="Arial"/>
              <a:buNone/>
              <a:defRPr/>
            </a:lvl7pPr>
            <a:lvl8pPr lvl="7" algn="l">
              <a:spcBef>
                <a:spcPct val="0"/>
              </a:spcBef>
              <a:spcAft>
                <a:spcPct val="0"/>
              </a:spcAft>
              <a:buClr>
                <a:srgbClr val="73B900"/>
              </a:buClr>
              <a:buSzPts val="1200"/>
              <a:buFont typeface="Arial"/>
              <a:buNone/>
              <a:defRPr/>
            </a:lvl8pPr>
            <a:lvl9pPr lvl="8" algn="l">
              <a:spcBef>
                <a:spcPct val="0"/>
              </a:spcBef>
              <a:spcAft>
                <a:spcPct val="0"/>
              </a:spcAft>
              <a:buClr>
                <a:srgbClr val="73B900"/>
              </a:buClr>
              <a:buSzPts val="1200"/>
              <a:buFont typeface="Arial"/>
              <a:buNone/>
              <a:defRPr/>
            </a:lvl9pPr>
          </a:lstStyle>
          <a:p>
            <a:endParaRPr/>
          </a:p>
        </p:txBody>
      </p:sp>
      <p:sp>
        <p:nvSpPr>
          <p:cNvPr id="1481" name="Google Shape;1481;ge5f8a1850c_2_9"/>
          <p:cNvSpPr txBox="1">
            <a:spLocks noGrp="1"/>
          </p:cNvSpPr>
          <p:nvPr>
            <p:ph type="body" idx="1"/>
          </p:nvPr>
        </p:nvSpPr>
        <p:spPr>
          <a:xfrm>
            <a:off x="512064" y="2103035"/>
            <a:ext cx="9948600" cy="3718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960"/>
              </a:spcBef>
              <a:spcAft>
                <a:spcPct val="0"/>
              </a:spcAft>
              <a:buClr>
                <a:schemeClr val="dk1"/>
              </a:buClr>
              <a:buSzPts val="1700"/>
              <a:buFont typeface="Trebuchet MS"/>
              <a:buNone/>
              <a:defRPr sz="2040">
                <a:solidFill>
                  <a:schemeClr val="dk2"/>
                </a:solidFill>
              </a:defRPr>
            </a:lvl1pPr>
            <a:lvl2pPr marL="914400" lvl="1" indent="-228600" algn="l">
              <a:lnSpc>
                <a:spcPct val="90000"/>
              </a:lnSpc>
              <a:spcBef>
                <a:spcPts val="960"/>
              </a:spcBef>
              <a:spcAft>
                <a:spcPct val="0"/>
              </a:spcAft>
              <a:buClr>
                <a:schemeClr val="dk1"/>
              </a:buClr>
              <a:buSzPts val="1500"/>
              <a:buFont typeface="Trebuchet MS"/>
              <a:buNone/>
              <a:defRPr sz="1800">
                <a:solidFill>
                  <a:schemeClr val="dk2"/>
                </a:solidFill>
              </a:defRPr>
            </a:lvl2pPr>
            <a:lvl3pPr marL="1371600" lvl="2" indent="-228600" algn="l">
              <a:lnSpc>
                <a:spcPct val="90000"/>
              </a:lnSpc>
              <a:spcBef>
                <a:spcPts val="960"/>
              </a:spcBef>
              <a:spcAft>
                <a:spcPct val="0"/>
              </a:spcAft>
              <a:buClr>
                <a:schemeClr val="dk1"/>
              </a:buClr>
              <a:buSzPts val="1300"/>
              <a:buFont typeface="Trebuchet MS"/>
              <a:buNone/>
              <a:defRPr sz="1560">
                <a:solidFill>
                  <a:schemeClr val="dk2"/>
                </a:solidFill>
              </a:defRPr>
            </a:lvl3pPr>
            <a:lvl4pPr marL="1828800" lvl="3" indent="-323850" algn="l">
              <a:spcBef>
                <a:spcPts val="960"/>
              </a:spcBef>
              <a:spcAft>
                <a:spcPct val="0"/>
              </a:spcAft>
              <a:buClr>
                <a:schemeClr val="dk1"/>
              </a:buClr>
              <a:buSzPts val="1500"/>
              <a:buFont typeface="Noto Sans Symbols"/>
              <a:buChar char="▪"/>
              <a:defRPr sz="1800">
                <a:solidFill>
                  <a:schemeClr val="lt1"/>
                </a:solidFill>
              </a:defRPr>
            </a:lvl4pPr>
            <a:lvl5pPr marL="2286000" lvl="4" indent="-336550" algn="l">
              <a:spcBef>
                <a:spcPts val="360"/>
              </a:spcBef>
              <a:spcAft>
                <a:spcPct val="0"/>
              </a:spcAft>
              <a:buClr>
                <a:schemeClr val="dk1"/>
              </a:buClr>
              <a:buSzPts val="1700"/>
              <a:buFont typeface="Noto Sans Symbols"/>
              <a:buChar char="▪"/>
              <a:defRPr>
                <a:solidFill>
                  <a:schemeClr val="lt1"/>
                </a:solidFill>
              </a:defRPr>
            </a:lvl5pPr>
            <a:lvl6pPr marL="2743200" lvl="5" indent="-323850" algn="l">
              <a:spcBef>
                <a:spcPts val="360"/>
              </a:spcBef>
              <a:spcAft>
                <a:spcPct val="0"/>
              </a:spcAft>
              <a:buClr>
                <a:schemeClr val="dk2"/>
              </a:buClr>
              <a:buSzPts val="1500"/>
              <a:buFont typeface="Trebuchet MS"/>
              <a:buChar char="»"/>
              <a:defRPr/>
            </a:lvl6pPr>
            <a:lvl7pPr marL="3200400" lvl="6" indent="-323850" algn="l">
              <a:spcBef>
                <a:spcPts val="360"/>
              </a:spcBef>
              <a:spcAft>
                <a:spcPct val="0"/>
              </a:spcAft>
              <a:buClr>
                <a:schemeClr val="dk2"/>
              </a:buClr>
              <a:buSzPts val="1500"/>
              <a:buFont typeface="Trebuchet MS"/>
              <a:buChar char="»"/>
              <a:defRPr/>
            </a:lvl7pPr>
            <a:lvl8pPr marL="3657600" lvl="7" indent="-323850" algn="l">
              <a:spcBef>
                <a:spcPts val="360"/>
              </a:spcBef>
              <a:spcAft>
                <a:spcPct val="0"/>
              </a:spcAft>
              <a:buClr>
                <a:schemeClr val="dk2"/>
              </a:buClr>
              <a:buSzPts val="1500"/>
              <a:buFont typeface="Trebuchet MS"/>
              <a:buChar char="»"/>
              <a:defRPr/>
            </a:lvl8pPr>
            <a:lvl9pPr marL="4114800" lvl="8" indent="-323850" algn="l">
              <a:spcBef>
                <a:spcPts val="360"/>
              </a:spcBef>
              <a:spcAft>
                <a:spcPct val="0"/>
              </a:spcAft>
              <a:buClr>
                <a:schemeClr val="dk2"/>
              </a:buClr>
              <a:buSzPts val="1500"/>
              <a:buFont typeface="Trebuchet MS"/>
              <a:buChar char="»"/>
              <a:defRPr/>
            </a:lvl9pPr>
          </a:lstStyle>
          <a:p>
            <a:endParaRPr/>
          </a:p>
        </p:txBody>
      </p:sp>
      <p:sp>
        <p:nvSpPr>
          <p:cNvPr id="1482" name="Google Shape;1482;ge5f8a1850c_2_9"/>
          <p:cNvSpPr txBox="1">
            <a:spLocks noGrp="1"/>
          </p:cNvSpPr>
          <p:nvPr>
            <p:ph type="body" idx="2"/>
          </p:nvPr>
        </p:nvSpPr>
        <p:spPr>
          <a:xfrm>
            <a:off x="498348" y="1183333"/>
            <a:ext cx="9976320" cy="5256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960"/>
              </a:spcBef>
              <a:spcAft>
                <a:spcPct val="0"/>
              </a:spcAft>
              <a:buSzPts val="20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60"/>
              </a:spcBef>
              <a:spcAft>
                <a:spcPct val="0"/>
              </a:spcAft>
              <a:buSzPts val="2300"/>
              <a:buFont typeface="Trebuchet MS"/>
              <a:buNone/>
              <a:defRPr sz="2760">
                <a:solidFill>
                  <a:schemeClr val="lt2"/>
                </a:solidFill>
                <a:latin typeface="Trebuchet MS"/>
                <a:ea typeface="Trebuchet MS"/>
                <a:cs typeface="Trebuchet MS"/>
                <a:sym typeface="Trebuchet MS"/>
              </a:defRPr>
            </a:lvl2pPr>
            <a:lvl3pPr marL="1371600" lvl="2" indent="-228600" algn="ctr">
              <a:lnSpc>
                <a:spcPct val="90000"/>
              </a:lnSpc>
              <a:spcBef>
                <a:spcPts val="960"/>
              </a:spcBef>
              <a:spcAft>
                <a:spcPct val="0"/>
              </a:spcAft>
              <a:buSzPts val="2300"/>
              <a:buFont typeface="Trebuchet MS"/>
              <a:buNone/>
              <a:defRPr sz="2760">
                <a:solidFill>
                  <a:schemeClr val="lt2"/>
                </a:solidFill>
                <a:latin typeface="Trebuchet MS"/>
                <a:ea typeface="Trebuchet MS"/>
                <a:cs typeface="Trebuchet MS"/>
                <a:sym typeface="Trebuchet MS"/>
              </a:defRPr>
            </a:lvl3pPr>
            <a:lvl4pPr marL="1828800" lvl="3" indent="-228600" algn="ctr">
              <a:spcBef>
                <a:spcPts val="960"/>
              </a:spcBef>
              <a:spcAft>
                <a:spcPct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286000" lvl="4" indent="-228600" algn="ctr">
              <a:spcBef>
                <a:spcPts val="600"/>
              </a:spcBef>
              <a:spcAft>
                <a:spcPct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2743200" lvl="5" indent="-323850" algn="l">
              <a:spcBef>
                <a:spcPts val="360"/>
              </a:spcBef>
              <a:spcAft>
                <a:spcPct val="0"/>
              </a:spcAft>
              <a:buClr>
                <a:schemeClr val="dk2"/>
              </a:buClr>
              <a:buSzPts val="1500"/>
              <a:buFont typeface="Trebuchet MS"/>
              <a:buChar char="»"/>
              <a:defRPr/>
            </a:lvl6pPr>
            <a:lvl7pPr marL="3200400" lvl="6" indent="-323850" algn="l">
              <a:spcBef>
                <a:spcPts val="360"/>
              </a:spcBef>
              <a:spcAft>
                <a:spcPct val="0"/>
              </a:spcAft>
              <a:buClr>
                <a:schemeClr val="dk2"/>
              </a:buClr>
              <a:buSzPts val="1500"/>
              <a:buFont typeface="Trebuchet MS"/>
              <a:buChar char="»"/>
              <a:defRPr/>
            </a:lvl7pPr>
            <a:lvl8pPr marL="3657600" lvl="7" indent="-323850" algn="l">
              <a:spcBef>
                <a:spcPts val="360"/>
              </a:spcBef>
              <a:spcAft>
                <a:spcPct val="0"/>
              </a:spcAft>
              <a:buClr>
                <a:schemeClr val="dk2"/>
              </a:buClr>
              <a:buSzPts val="1500"/>
              <a:buFont typeface="Trebuchet MS"/>
              <a:buChar char="»"/>
              <a:defRPr/>
            </a:lvl8pPr>
            <a:lvl9pPr marL="4114800" lvl="8" indent="-323850" algn="l">
              <a:spcBef>
                <a:spcPts val="360"/>
              </a:spcBef>
              <a:spcAft>
                <a:spcPct val="0"/>
              </a:spcAft>
              <a:buClr>
                <a:schemeClr val="dk2"/>
              </a:buClr>
              <a:buSzPts val="15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1483"/>
        <p:cNvGrpSpPr/>
        <p:nvPr/>
      </p:nvGrpSpPr>
      <p:grpSpPr>
        <a:xfrm>
          <a:off x="0" y="0"/>
          <a:ext cx="0" cy="0"/>
          <a:chOff x="0" y="0"/>
          <a:chExt cx="0" cy="0"/>
        </a:xfrm>
      </p:grpSpPr>
      <p:sp>
        <p:nvSpPr>
          <p:cNvPr id="1484" name="Google Shape;1484;ge5f8a1850c_2_13"/>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a:lnSpc>
                <a:spcPct val="90000"/>
              </a:lnSpc>
              <a:spcBef>
                <a:spcPct val="0"/>
              </a:spcBef>
              <a:spcAft>
                <a:spcPct val="0"/>
              </a:spcAft>
              <a:buClr>
                <a:schemeClr val="dk2"/>
              </a:buClr>
              <a:buSzPts val="1200"/>
              <a:buFont typeface="Trebuchet MS"/>
              <a:buNone/>
              <a:defRPr>
                <a:solidFill>
                  <a:schemeClr val="dk2"/>
                </a:solidFill>
              </a:defRPr>
            </a:lvl1pPr>
            <a:lvl2pPr lvl="1" algn="ctr">
              <a:lnSpc>
                <a:spcPct val="90000"/>
              </a:lnSpc>
              <a:spcBef>
                <a:spcPct val="0"/>
              </a:spcBef>
              <a:spcAft>
                <a:spcPct val="0"/>
              </a:spcAft>
              <a:buClr>
                <a:srgbClr val="73B900"/>
              </a:buClr>
              <a:buSzPts val="1200"/>
              <a:buFont typeface="Arial"/>
              <a:buNone/>
              <a:defRPr/>
            </a:lvl2pPr>
            <a:lvl3pPr lvl="2" algn="ctr">
              <a:lnSpc>
                <a:spcPct val="90000"/>
              </a:lnSpc>
              <a:spcBef>
                <a:spcPct val="0"/>
              </a:spcBef>
              <a:spcAft>
                <a:spcPct val="0"/>
              </a:spcAft>
              <a:buClr>
                <a:srgbClr val="73B900"/>
              </a:buClr>
              <a:buSzPts val="1200"/>
              <a:buFont typeface="Arial"/>
              <a:buNone/>
              <a:defRPr/>
            </a:lvl3pPr>
            <a:lvl4pPr lvl="3" algn="ctr">
              <a:lnSpc>
                <a:spcPct val="90000"/>
              </a:lnSpc>
              <a:spcBef>
                <a:spcPct val="0"/>
              </a:spcBef>
              <a:spcAft>
                <a:spcPct val="0"/>
              </a:spcAft>
              <a:buClr>
                <a:srgbClr val="73B900"/>
              </a:buClr>
              <a:buSzPts val="1200"/>
              <a:buFont typeface="Arial"/>
              <a:buNone/>
              <a:defRPr/>
            </a:lvl4pPr>
            <a:lvl5pPr lvl="4" algn="ctr">
              <a:lnSpc>
                <a:spcPct val="90000"/>
              </a:lnSpc>
              <a:spcBef>
                <a:spcPct val="0"/>
              </a:spcBef>
              <a:spcAft>
                <a:spcPct val="0"/>
              </a:spcAft>
              <a:buClr>
                <a:srgbClr val="73B900"/>
              </a:buClr>
              <a:buSzPts val="1200"/>
              <a:buFont typeface="Arial"/>
              <a:buNone/>
              <a:defRPr/>
            </a:lvl5pPr>
            <a:lvl6pPr lvl="5" algn="l">
              <a:lnSpc>
                <a:spcPct val="100000"/>
              </a:lnSpc>
              <a:spcBef>
                <a:spcPct val="0"/>
              </a:spcBef>
              <a:spcAft>
                <a:spcPct val="0"/>
              </a:spcAft>
              <a:buClr>
                <a:srgbClr val="73B900"/>
              </a:buClr>
              <a:buSzPts val="1200"/>
              <a:buFont typeface="Arial"/>
              <a:buNone/>
              <a:defRPr/>
            </a:lvl6pPr>
            <a:lvl7pPr lvl="6" algn="l">
              <a:lnSpc>
                <a:spcPct val="100000"/>
              </a:lnSpc>
              <a:spcBef>
                <a:spcPct val="0"/>
              </a:spcBef>
              <a:spcAft>
                <a:spcPct val="0"/>
              </a:spcAft>
              <a:buClr>
                <a:srgbClr val="73B900"/>
              </a:buClr>
              <a:buSzPts val="1200"/>
              <a:buFont typeface="Arial"/>
              <a:buNone/>
              <a:defRPr/>
            </a:lvl7pPr>
            <a:lvl8pPr lvl="7" algn="l">
              <a:lnSpc>
                <a:spcPct val="100000"/>
              </a:lnSpc>
              <a:spcBef>
                <a:spcPct val="0"/>
              </a:spcBef>
              <a:spcAft>
                <a:spcPct val="0"/>
              </a:spcAft>
              <a:buClr>
                <a:srgbClr val="73B900"/>
              </a:buClr>
              <a:buSzPts val="1200"/>
              <a:buFont typeface="Arial"/>
              <a:buNone/>
              <a:defRPr/>
            </a:lvl8pPr>
            <a:lvl9pPr lvl="8" algn="l">
              <a:lnSpc>
                <a:spcPct val="100000"/>
              </a:lnSpc>
              <a:spcBef>
                <a:spcPct val="0"/>
              </a:spcBef>
              <a:spcAft>
                <a:spcPct val="0"/>
              </a:spcAft>
              <a:buClr>
                <a:srgbClr val="73B900"/>
              </a:buClr>
              <a:buSzPts val="1200"/>
              <a:buFont typeface="Arial"/>
              <a:buNone/>
              <a:defRPr/>
            </a:lvl9pPr>
          </a:lstStyle>
          <a:p>
            <a:endParaRPr/>
          </a:p>
        </p:txBody>
      </p:sp>
      <p:sp>
        <p:nvSpPr>
          <p:cNvPr id="1485" name="Google Shape;1485;ge5f8a1850c_2_13"/>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960"/>
              </a:spcBef>
              <a:spcAft>
                <a:spcPct val="0"/>
              </a:spcAft>
              <a:buClr>
                <a:schemeClr val="dk1"/>
              </a:buClr>
              <a:buSzPts val="1500"/>
              <a:buFont typeface="Trebuchet MS"/>
              <a:buNone/>
              <a:defRPr sz="1800">
                <a:solidFill>
                  <a:schemeClr val="dk2"/>
                </a:solidFill>
              </a:defRPr>
            </a:lvl1pPr>
            <a:lvl2pPr marL="914400" lvl="1" indent="-228600" algn="l">
              <a:lnSpc>
                <a:spcPct val="90000"/>
              </a:lnSpc>
              <a:spcBef>
                <a:spcPts val="960"/>
              </a:spcBef>
              <a:spcAft>
                <a:spcPct val="0"/>
              </a:spcAft>
              <a:buClr>
                <a:schemeClr val="dk1"/>
              </a:buClr>
              <a:buSzPts val="1300"/>
              <a:buFont typeface="Trebuchet MS"/>
              <a:buNone/>
              <a:defRPr sz="1560">
                <a:solidFill>
                  <a:schemeClr val="dk2"/>
                </a:solidFill>
              </a:defRPr>
            </a:lvl2pPr>
            <a:lvl3pPr marL="1371600" lvl="2" indent="-228600" algn="l">
              <a:lnSpc>
                <a:spcPct val="90000"/>
              </a:lnSpc>
              <a:spcBef>
                <a:spcPts val="960"/>
              </a:spcBef>
              <a:spcAft>
                <a:spcPct val="0"/>
              </a:spcAft>
              <a:buClr>
                <a:schemeClr val="dk1"/>
              </a:buClr>
              <a:buSzPts val="1200"/>
              <a:buFont typeface="Trebuchet MS"/>
              <a:buNone/>
              <a:defRPr sz="1440">
                <a:solidFill>
                  <a:schemeClr val="dk2"/>
                </a:solidFill>
              </a:defRPr>
            </a:lvl3pPr>
            <a:lvl4pPr marL="1828800" lvl="3" indent="-323850" algn="l">
              <a:lnSpc>
                <a:spcPct val="100000"/>
              </a:lnSpc>
              <a:spcBef>
                <a:spcPts val="960"/>
              </a:spcBef>
              <a:spcAft>
                <a:spcPct val="0"/>
              </a:spcAft>
              <a:buClr>
                <a:schemeClr val="dk1"/>
              </a:buClr>
              <a:buSzPts val="1500"/>
              <a:buFont typeface="Noto Sans Symbols"/>
              <a:buChar char="▪"/>
              <a:defRPr sz="1800">
                <a:solidFill>
                  <a:schemeClr val="lt1"/>
                </a:solidFill>
              </a:defRPr>
            </a:lvl4pPr>
            <a:lvl5pPr marL="2286000" lvl="4" indent="-336550" algn="l">
              <a:lnSpc>
                <a:spcPct val="100000"/>
              </a:lnSpc>
              <a:spcBef>
                <a:spcPts val="360"/>
              </a:spcBef>
              <a:spcAft>
                <a:spcPct val="0"/>
              </a:spcAft>
              <a:buClr>
                <a:schemeClr val="dk1"/>
              </a:buClr>
              <a:buSzPts val="1700"/>
              <a:buFont typeface="Noto Sans Symbols"/>
              <a:buChar char="▪"/>
              <a:defRPr>
                <a:solidFill>
                  <a:schemeClr val="lt1"/>
                </a:solidFill>
              </a:defRPr>
            </a:lvl5pPr>
            <a:lvl6pPr marL="2743200" lvl="5" indent="-323850" algn="l">
              <a:lnSpc>
                <a:spcPct val="100000"/>
              </a:lnSpc>
              <a:spcBef>
                <a:spcPts val="360"/>
              </a:spcBef>
              <a:spcAft>
                <a:spcPct val="0"/>
              </a:spcAft>
              <a:buClr>
                <a:schemeClr val="dk2"/>
              </a:buClr>
              <a:buSzPts val="1500"/>
              <a:buFont typeface="Trebuchet MS"/>
              <a:buChar char="»"/>
              <a:defRPr/>
            </a:lvl6pPr>
            <a:lvl7pPr marL="3200400" lvl="6" indent="-323850" algn="l">
              <a:lnSpc>
                <a:spcPct val="100000"/>
              </a:lnSpc>
              <a:spcBef>
                <a:spcPts val="360"/>
              </a:spcBef>
              <a:spcAft>
                <a:spcPct val="0"/>
              </a:spcAft>
              <a:buClr>
                <a:schemeClr val="dk2"/>
              </a:buClr>
              <a:buSzPts val="1500"/>
              <a:buFont typeface="Trebuchet MS"/>
              <a:buChar char="»"/>
              <a:defRPr/>
            </a:lvl7pPr>
            <a:lvl8pPr marL="3657600" lvl="7" indent="-323850" algn="l">
              <a:lnSpc>
                <a:spcPct val="100000"/>
              </a:lnSpc>
              <a:spcBef>
                <a:spcPts val="360"/>
              </a:spcBef>
              <a:spcAft>
                <a:spcPct val="0"/>
              </a:spcAft>
              <a:buClr>
                <a:schemeClr val="dk2"/>
              </a:buClr>
              <a:buSzPts val="1500"/>
              <a:buFont typeface="Trebuchet MS"/>
              <a:buChar char="»"/>
              <a:defRPr/>
            </a:lvl8pPr>
            <a:lvl9pPr marL="4114800" lvl="8" indent="-323850" algn="l">
              <a:lnSpc>
                <a:spcPct val="100000"/>
              </a:lnSpc>
              <a:spcBef>
                <a:spcPts val="360"/>
              </a:spcBef>
              <a:spcAft>
                <a:spcPct val="0"/>
              </a:spcAft>
              <a:buClr>
                <a:schemeClr val="dk2"/>
              </a:buClr>
              <a:buSzPts val="1500"/>
              <a:buFont typeface="Trebuchet MS"/>
              <a:buChar char="»"/>
              <a:defRPr/>
            </a:lvl9pPr>
          </a:lstStyle>
          <a:p>
            <a:endParaRPr/>
          </a:p>
        </p:txBody>
      </p:sp>
      <p:sp>
        <p:nvSpPr>
          <p:cNvPr id="1486" name="Google Shape;1486;ge5f8a1850c_2_13"/>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960"/>
              </a:spcBef>
              <a:spcAft>
                <a:spcPct val="0"/>
              </a:spcAft>
              <a:buSzPts val="20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60"/>
              </a:spcBef>
              <a:spcAft>
                <a:spcPct val="0"/>
              </a:spcAft>
              <a:buSzPts val="2300"/>
              <a:buFont typeface="Trebuchet MS"/>
              <a:buNone/>
              <a:defRPr sz="2760">
                <a:solidFill>
                  <a:schemeClr val="lt2"/>
                </a:solidFill>
                <a:latin typeface="Trebuchet MS"/>
                <a:ea typeface="Trebuchet MS"/>
                <a:cs typeface="Trebuchet MS"/>
                <a:sym typeface="Trebuchet MS"/>
              </a:defRPr>
            </a:lvl2pPr>
            <a:lvl3pPr marL="1371600" lvl="2" indent="-228600" algn="ctr">
              <a:lnSpc>
                <a:spcPct val="90000"/>
              </a:lnSpc>
              <a:spcBef>
                <a:spcPts val="960"/>
              </a:spcBef>
              <a:spcAft>
                <a:spcPct val="0"/>
              </a:spcAft>
              <a:buSzPts val="2300"/>
              <a:buFont typeface="Trebuchet MS"/>
              <a:buNone/>
              <a:defRPr sz="2760">
                <a:solidFill>
                  <a:schemeClr val="lt2"/>
                </a:solidFill>
                <a:latin typeface="Trebuchet MS"/>
                <a:ea typeface="Trebuchet MS"/>
                <a:cs typeface="Trebuchet MS"/>
                <a:sym typeface="Trebuchet MS"/>
              </a:defRPr>
            </a:lvl3pPr>
            <a:lvl4pPr marL="1828800" lvl="3" indent="-228600" algn="ctr">
              <a:lnSpc>
                <a:spcPct val="100000"/>
              </a:lnSpc>
              <a:spcBef>
                <a:spcPts val="960"/>
              </a:spcBef>
              <a:spcAft>
                <a:spcPct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286000" lvl="4" indent="-228600" algn="ctr">
              <a:lnSpc>
                <a:spcPct val="100000"/>
              </a:lnSpc>
              <a:spcBef>
                <a:spcPts val="600"/>
              </a:spcBef>
              <a:spcAft>
                <a:spcPct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2743200" lvl="5" indent="-323850" algn="l">
              <a:lnSpc>
                <a:spcPct val="100000"/>
              </a:lnSpc>
              <a:spcBef>
                <a:spcPts val="360"/>
              </a:spcBef>
              <a:spcAft>
                <a:spcPct val="0"/>
              </a:spcAft>
              <a:buClr>
                <a:schemeClr val="dk2"/>
              </a:buClr>
              <a:buSzPts val="1500"/>
              <a:buFont typeface="Trebuchet MS"/>
              <a:buChar char="»"/>
              <a:defRPr/>
            </a:lvl6pPr>
            <a:lvl7pPr marL="3200400" lvl="6" indent="-323850" algn="l">
              <a:lnSpc>
                <a:spcPct val="100000"/>
              </a:lnSpc>
              <a:spcBef>
                <a:spcPts val="360"/>
              </a:spcBef>
              <a:spcAft>
                <a:spcPct val="0"/>
              </a:spcAft>
              <a:buClr>
                <a:schemeClr val="dk2"/>
              </a:buClr>
              <a:buSzPts val="1500"/>
              <a:buFont typeface="Trebuchet MS"/>
              <a:buChar char="»"/>
              <a:defRPr/>
            </a:lvl7pPr>
            <a:lvl8pPr marL="3657600" lvl="7" indent="-323850" algn="l">
              <a:lnSpc>
                <a:spcPct val="100000"/>
              </a:lnSpc>
              <a:spcBef>
                <a:spcPts val="360"/>
              </a:spcBef>
              <a:spcAft>
                <a:spcPct val="0"/>
              </a:spcAft>
              <a:buClr>
                <a:schemeClr val="dk2"/>
              </a:buClr>
              <a:buSzPts val="1500"/>
              <a:buFont typeface="Trebuchet MS"/>
              <a:buChar char="»"/>
              <a:defRPr/>
            </a:lvl8pPr>
            <a:lvl9pPr marL="4114800" lvl="8" indent="-323850" algn="l">
              <a:lnSpc>
                <a:spcPct val="100000"/>
              </a:lnSpc>
              <a:spcBef>
                <a:spcPts val="360"/>
              </a:spcBef>
              <a:spcAft>
                <a:spcPct val="0"/>
              </a:spcAft>
              <a:buClr>
                <a:schemeClr val="dk2"/>
              </a:buClr>
              <a:buSzPts val="1500"/>
              <a:buFont typeface="Trebuchet MS"/>
              <a:buChar char="»"/>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0.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10.pn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10.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4.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theme" Target="../theme/theme5.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image" Target="../media/image22.png"/><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6.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image" Target="../media/image29.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6" Type="http://schemas.openxmlformats.org/officeDocument/2006/relationships/image" Target="../media/image30.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8.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ct val="0"/>
              </a:spcBef>
              <a:spcAft>
                <a:spcPct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14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14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14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14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14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14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14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ct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1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ct val="0"/>
              </a:spcBef>
              <a:spcAft>
                <a:spcPct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900" cap="none">
                <a:solidFill>
                  <a:schemeClr val="accent5"/>
                </a:solidFill>
                <a:latin typeface="Trebuchet MS" panose="020B0603020202020204" pitchFamily="34" charset="0"/>
                <a:ea typeface="黑体" panose="02010609060101010101" pitchFamily="49" charset="-122"/>
                <a:cs typeface="Century Gothic"/>
                <a:sym typeface="Century Gothic"/>
              </a:rPr>
              <a:t> </a:t>
            </a:r>
            <a:endParaRPr lang="zh-CN" altLang="en-US" sz="900" cap="none" dirty="0">
              <a:solidFill>
                <a:schemeClr val="accent5"/>
              </a:solidFill>
              <a:latin typeface="Trebuchet MS" panose="020B0603020202020204" pitchFamily="34" charset="0"/>
              <a:ea typeface="黑体" panose="02010609060101010101" pitchFamily="49" charset="-122"/>
              <a:cs typeface="Century Gothic"/>
              <a:sym typeface="Century Gothic"/>
            </a:endParaRPr>
          </a:p>
        </p:txBody>
      </p:sp>
      <p:pic>
        <p:nvPicPr>
          <p:cNvPr id="15" name="Google Shape;15;p17"/>
          <p:cNvPicPr preferRelativeResize="0"/>
          <p:nvPr/>
        </p:nvPicPr>
        <p:blipFill>
          <a:blip r:embed="rId18">
            <a:alphaModFix/>
          </a:blip>
          <a:stretch>
            <a:fill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g9f01d088fb_2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ct val="0"/>
              </a:spcBef>
              <a:spcAft>
                <a:spcPct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8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8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8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8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8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8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8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88" name="Google Shape;88;g9f01d088fb_2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ct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9" name="Google Shape;89;g9f01d088fb_2_0"/>
          <p:cNvSpPr txBox="1"/>
          <p:nvPr/>
        </p:nvSpPr>
        <p:spPr>
          <a:xfrm>
            <a:off x="9749166" y="5875678"/>
            <a:ext cx="321027" cy="110800"/>
          </a:xfrm>
          <a:prstGeom prst="rect">
            <a:avLst/>
          </a:prstGeom>
          <a:noFill/>
          <a:ln>
            <a:noFill/>
          </a:ln>
        </p:spPr>
        <p:txBody>
          <a:bodyPr spcFirstLastPara="1" wrap="square" lIns="0" tIns="0" rIns="0" bIns="0" anchor="ctr" anchorCtr="0">
            <a:noAutofit/>
          </a:bodyPr>
          <a:lstStyle/>
          <a:p>
            <a:pPr marL="0" marR="0" lvl="0" indent="0" algn="r" rtl="0">
              <a:spcBef>
                <a:spcPct val="0"/>
              </a:spcBef>
              <a:spcAft>
                <a:spcPct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700" cap="none">
                <a:solidFill>
                  <a:schemeClr val="accent5"/>
                </a:solidFill>
                <a:latin typeface="Trebuchet MS" panose="020B0603020202020204" pitchFamily="34" charset="0"/>
                <a:ea typeface="黑体" panose="02010609060101010101" pitchFamily="49" charset="-122"/>
                <a:cs typeface="Trebuchet MS"/>
                <a:sym typeface="Trebuchet MS"/>
              </a:rPr>
              <a:t> </a:t>
            </a:r>
            <a:endParaRPr lang="zh-CN" altLang="en-US" sz="700"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90" name="Google Shape;90;g9f01d088fb_2_0"/>
          <p:cNvPicPr preferRelativeResize="0"/>
          <p:nvPr/>
        </p:nvPicPr>
        <p:blipFill>
          <a:blip r:embed="rId21">
            <a:alphaModFix/>
          </a:blip>
          <a:stretch>
            <a:fill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7"/>
        <p:cNvGrpSpPr/>
        <p:nvPr/>
      </p:nvGrpSpPr>
      <p:grpSpPr>
        <a:xfrm>
          <a:off x="0" y="0"/>
          <a:ext cx="0" cy="0"/>
          <a:chOff x="0" y="0"/>
          <a:chExt cx="0" cy="0"/>
        </a:xfrm>
      </p:grpSpPr>
      <p:sp>
        <p:nvSpPr>
          <p:cNvPr id="428" name="Google Shape;428;gad34f10f80_2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ct val="0"/>
              </a:spcBef>
              <a:spcAft>
                <a:spcPct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8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8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8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8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8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8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8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429" name="Google Shape;429;gad34f10f80_2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ct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430" name="Google Shape;430;gad34f10f80_2_0"/>
          <p:cNvSpPr txBox="1"/>
          <p:nvPr/>
        </p:nvSpPr>
        <p:spPr>
          <a:xfrm>
            <a:off x="9749166" y="5875678"/>
            <a:ext cx="321027" cy="110800"/>
          </a:xfrm>
          <a:prstGeom prst="rect">
            <a:avLst/>
          </a:prstGeom>
          <a:noFill/>
          <a:ln>
            <a:noFill/>
          </a:ln>
        </p:spPr>
        <p:txBody>
          <a:bodyPr spcFirstLastPara="1" wrap="square" lIns="0" tIns="0" rIns="0" bIns="0" anchor="ctr" anchorCtr="0">
            <a:noAutofit/>
          </a:bodyPr>
          <a:lstStyle/>
          <a:p>
            <a:pPr marL="0" marR="0" lvl="0" indent="0" algn="r" rtl="0">
              <a:spcBef>
                <a:spcPct val="0"/>
              </a:spcBef>
              <a:spcAft>
                <a:spcPct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700" cap="none">
                <a:solidFill>
                  <a:schemeClr val="accent5"/>
                </a:solidFill>
                <a:latin typeface="Trebuchet MS" panose="020B0603020202020204" pitchFamily="34" charset="0"/>
                <a:ea typeface="黑体" panose="02010609060101010101" pitchFamily="49" charset="-122"/>
                <a:cs typeface="Trebuchet MS"/>
                <a:sym typeface="Trebuchet MS"/>
              </a:rPr>
              <a:t> </a:t>
            </a:r>
            <a:endParaRPr lang="zh-CN" altLang="en-US" sz="700"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431" name="Google Shape;431;gad34f10f80_2_0"/>
          <p:cNvPicPr preferRelativeResize="0"/>
          <p:nvPr/>
        </p:nvPicPr>
        <p:blipFill>
          <a:blip r:embed="rId25">
            <a:alphaModFix/>
          </a:blip>
          <a:stretch>
            <a:fill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4"/>
        <p:cNvGrpSpPr/>
        <p:nvPr/>
      </p:nvGrpSpPr>
      <p:grpSpPr>
        <a:xfrm>
          <a:off x="0" y="0"/>
          <a:ext cx="0" cy="0"/>
          <a:chOff x="0" y="0"/>
          <a:chExt cx="0" cy="0"/>
        </a:xfrm>
      </p:grpSpPr>
      <p:sp>
        <p:nvSpPr>
          <p:cNvPr id="785" name="Google Shape;785;gad34f10f80_7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ct val="0"/>
              </a:spcBef>
              <a:spcAft>
                <a:spcPct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8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8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8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8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8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8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8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786" name="Google Shape;786;gad34f10f80_7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ct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87" name="Google Shape;787;gad34f10f80_7_0"/>
          <p:cNvSpPr txBox="1"/>
          <p:nvPr/>
        </p:nvSpPr>
        <p:spPr>
          <a:xfrm>
            <a:off x="9749166" y="5875678"/>
            <a:ext cx="321027" cy="110800"/>
          </a:xfrm>
          <a:prstGeom prst="rect">
            <a:avLst/>
          </a:prstGeom>
          <a:noFill/>
          <a:ln>
            <a:noFill/>
          </a:ln>
        </p:spPr>
        <p:txBody>
          <a:bodyPr spcFirstLastPara="1" wrap="square" lIns="0" tIns="0" rIns="0" bIns="0" anchor="ctr" anchorCtr="0">
            <a:noAutofit/>
          </a:bodyPr>
          <a:lstStyle/>
          <a:p>
            <a:pPr marL="0" marR="0" lvl="0" indent="0" algn="r" rtl="0">
              <a:spcBef>
                <a:spcPct val="0"/>
              </a:spcBef>
              <a:spcAft>
                <a:spcPct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700" cap="none">
                <a:solidFill>
                  <a:schemeClr val="accent5"/>
                </a:solidFill>
                <a:latin typeface="Trebuchet MS" panose="020B0603020202020204" pitchFamily="34" charset="0"/>
                <a:ea typeface="黑体" panose="02010609060101010101" pitchFamily="49" charset="-122"/>
                <a:cs typeface="Trebuchet MS"/>
                <a:sym typeface="Trebuchet MS"/>
              </a:rPr>
              <a:t> </a:t>
            </a:r>
            <a:endParaRPr lang="zh-CN" altLang="en-US" sz="700"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788" name="Google Shape;788;gad34f10f80_7_0"/>
          <p:cNvPicPr preferRelativeResize="0"/>
          <p:nvPr/>
        </p:nvPicPr>
        <p:blipFill>
          <a:blip r:embed="rId20">
            <a:alphaModFix/>
          </a:blip>
          <a:stretch>
            <a:fill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5"/>
        <p:cNvGrpSpPr/>
        <p:nvPr/>
      </p:nvGrpSpPr>
      <p:grpSpPr>
        <a:xfrm>
          <a:off x="0" y="0"/>
          <a:ext cx="0" cy="0"/>
          <a:chOff x="0" y="0"/>
          <a:chExt cx="0" cy="0"/>
        </a:xfrm>
      </p:grpSpPr>
      <p:sp>
        <p:nvSpPr>
          <p:cNvPr id="1126" name="Google Shape;1126;gdc84c79368_2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ct val="0"/>
              </a:spcBef>
              <a:spcAft>
                <a:spcPct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8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8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8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8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8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8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8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1127" name="Google Shape;1127;gdc84c79368_2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ct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128" name="Google Shape;1128;gdc84c79368_2_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spcBef>
                <a:spcPct val="0"/>
              </a:spcBef>
              <a:spcAft>
                <a:spcPct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700" cap="none">
                <a:solidFill>
                  <a:schemeClr val="accent5"/>
                </a:solidFill>
                <a:latin typeface="Trebuchet MS" panose="020B0603020202020204" pitchFamily="34" charset="0"/>
                <a:ea typeface="黑体" panose="02010609060101010101" pitchFamily="49" charset="-122"/>
                <a:cs typeface="Trebuchet MS"/>
                <a:sym typeface="Trebuchet MS"/>
              </a:rPr>
              <a:t> </a:t>
            </a:r>
            <a:endParaRPr lang="zh-CN" altLang="en-US" sz="700"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1129" name="Google Shape;1129;gdc84c79368_2_0"/>
          <p:cNvPicPr preferRelativeResize="0"/>
          <p:nvPr/>
        </p:nvPicPr>
        <p:blipFill>
          <a:blip r:embed="rId22">
            <a:alphaModFix/>
          </a:blip>
          <a:stretch>
            <a:fill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0"/>
        <p:cNvGrpSpPr/>
        <p:nvPr/>
      </p:nvGrpSpPr>
      <p:grpSpPr>
        <a:xfrm>
          <a:off x="0" y="0"/>
          <a:ext cx="0" cy="0"/>
          <a:chOff x="0" y="0"/>
          <a:chExt cx="0" cy="0"/>
        </a:xfrm>
      </p:grpSpPr>
      <p:sp>
        <p:nvSpPr>
          <p:cNvPr id="1471" name="Google Shape;1471;ge5f8a1850c_2_0"/>
          <p:cNvSpPr txBox="1">
            <a:spLocks noGrp="1"/>
          </p:cNvSpPr>
          <p:nvPr>
            <p:ph type="title"/>
          </p:nvPr>
        </p:nvSpPr>
        <p:spPr>
          <a:xfrm>
            <a:off x="499744" y="521209"/>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ct val="0"/>
              </a:spcBef>
              <a:spcAft>
                <a:spcPct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14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14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14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14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14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14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14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472" name="Google Shape;1472;ge5f8a1850c_2_0"/>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ct val="0"/>
              </a:spcAft>
              <a:buClr>
                <a:schemeClr val="dk1"/>
              </a:buClr>
              <a:buSzPts val="1440"/>
              <a:buFont typeface="Trebuchet MS"/>
              <a:buNone/>
              <a:defRPr sz="144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73" name="Google Shape;1473;ge5f8a1850c_2_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spcBef>
                <a:spcPct val="0"/>
              </a:spcBef>
              <a:spcAft>
                <a:spcPct val="0"/>
              </a:spcAft>
              <a:buNone/>
            </a:pPr>
            <a:fld id="{00000000-1234-1234-1234-123412341234}" type="slidenum">
              <a:rPr lang="en-US" altLang="zh-CN" sz="72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720" cap="none">
                <a:solidFill>
                  <a:schemeClr val="accent5"/>
                </a:solidFill>
                <a:latin typeface="Trebuchet MS" panose="020B0603020202020204" pitchFamily="34" charset="0"/>
                <a:ea typeface="黑体" panose="02010609060101010101" pitchFamily="49" charset="-122"/>
                <a:cs typeface="Trebuchet MS"/>
                <a:sym typeface="Trebuchet MS"/>
              </a:rPr>
              <a:t> </a:t>
            </a:r>
            <a:endParaRPr lang="zh-CN" altLang="en-US" sz="720"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1474" name="Google Shape;1474;ge5f8a1850c_2_0"/>
          <p:cNvPicPr preferRelativeResize="0"/>
          <p:nvPr/>
        </p:nvPicPr>
        <p:blipFill>
          <a:blip r:embed="rId26">
            <a:alphaModFix/>
          </a:blip>
          <a:stretch>
            <a:fillRect/>
          </a:stretch>
        </p:blipFill>
        <p:spPr>
          <a:xfrm>
            <a:off x="10288290"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5"/>
        <p:cNvGrpSpPr/>
        <p:nvPr/>
      </p:nvGrpSpPr>
      <p:grpSpPr>
        <a:xfrm>
          <a:off x="0" y="0"/>
          <a:ext cx="0" cy="0"/>
          <a:chOff x="0" y="0"/>
          <a:chExt cx="0" cy="0"/>
        </a:xfrm>
      </p:grpSpPr>
      <p:sp>
        <p:nvSpPr>
          <p:cNvPr id="1926" name="Google Shape;1926;ge5f8a1850c_7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ct val="0"/>
              </a:spcBef>
              <a:spcAft>
                <a:spcPct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ct val="0"/>
              </a:spcBef>
              <a:spcAft>
                <a:spcPct val="0"/>
              </a:spcAft>
              <a:buSzPts val="800"/>
              <a:buNone/>
              <a:defRPr sz="3200" b="1" i="0" u="none" strike="noStrike" cap="none">
                <a:solidFill>
                  <a:srgbClr val="73B900"/>
                </a:solidFill>
                <a:latin typeface="Arial"/>
                <a:ea typeface="Arial"/>
                <a:cs typeface="Arial"/>
                <a:sym typeface="Arial"/>
              </a:defRPr>
            </a:lvl2pPr>
            <a:lvl3pPr marR="0" lvl="2" algn="l" rtl="0">
              <a:spcBef>
                <a:spcPct val="0"/>
              </a:spcBef>
              <a:spcAft>
                <a:spcPct val="0"/>
              </a:spcAft>
              <a:buSzPts val="800"/>
              <a:buNone/>
              <a:defRPr sz="3200" b="1" i="0" u="none" strike="noStrike" cap="none">
                <a:solidFill>
                  <a:srgbClr val="73B900"/>
                </a:solidFill>
                <a:latin typeface="Arial"/>
                <a:ea typeface="Arial"/>
                <a:cs typeface="Arial"/>
                <a:sym typeface="Arial"/>
              </a:defRPr>
            </a:lvl3pPr>
            <a:lvl4pPr marR="0" lvl="3" algn="l" rtl="0">
              <a:spcBef>
                <a:spcPct val="0"/>
              </a:spcBef>
              <a:spcAft>
                <a:spcPct val="0"/>
              </a:spcAft>
              <a:buSzPts val="800"/>
              <a:buNone/>
              <a:defRPr sz="3200" b="1" i="0" u="none" strike="noStrike" cap="none">
                <a:solidFill>
                  <a:srgbClr val="73B900"/>
                </a:solidFill>
                <a:latin typeface="Arial"/>
                <a:ea typeface="Arial"/>
                <a:cs typeface="Arial"/>
                <a:sym typeface="Arial"/>
              </a:defRPr>
            </a:lvl4pPr>
            <a:lvl5pPr marR="0" lvl="4" algn="l" rtl="0">
              <a:spcBef>
                <a:spcPct val="0"/>
              </a:spcBef>
              <a:spcAft>
                <a:spcPct val="0"/>
              </a:spcAft>
              <a:buSzPts val="800"/>
              <a:buNone/>
              <a:defRPr sz="3200" b="1" i="0" u="none" strike="noStrike" cap="none">
                <a:solidFill>
                  <a:srgbClr val="73B900"/>
                </a:solidFill>
                <a:latin typeface="Arial"/>
                <a:ea typeface="Arial"/>
                <a:cs typeface="Arial"/>
                <a:sym typeface="Arial"/>
              </a:defRPr>
            </a:lvl5pPr>
            <a:lvl6pPr marR="0" lvl="5" algn="l" rtl="0">
              <a:spcBef>
                <a:spcPct val="0"/>
              </a:spcBef>
              <a:spcAft>
                <a:spcPct val="0"/>
              </a:spcAft>
              <a:buSzPts val="800"/>
              <a:buNone/>
              <a:defRPr sz="3200" b="1" i="0" u="none" strike="noStrike" cap="none">
                <a:solidFill>
                  <a:srgbClr val="73B900"/>
                </a:solidFill>
                <a:latin typeface="Arial"/>
                <a:ea typeface="Arial"/>
                <a:cs typeface="Arial"/>
                <a:sym typeface="Arial"/>
              </a:defRPr>
            </a:lvl6pPr>
            <a:lvl7pPr marR="0" lvl="6" algn="l" rtl="0">
              <a:spcBef>
                <a:spcPct val="0"/>
              </a:spcBef>
              <a:spcAft>
                <a:spcPct val="0"/>
              </a:spcAft>
              <a:buSzPts val="800"/>
              <a:buNone/>
              <a:defRPr sz="3200" b="1" i="0" u="none" strike="noStrike" cap="none">
                <a:solidFill>
                  <a:srgbClr val="73B900"/>
                </a:solidFill>
                <a:latin typeface="Arial"/>
                <a:ea typeface="Arial"/>
                <a:cs typeface="Arial"/>
                <a:sym typeface="Arial"/>
              </a:defRPr>
            </a:lvl7pPr>
            <a:lvl8pPr marR="0" lvl="7" algn="l" rtl="0">
              <a:spcBef>
                <a:spcPct val="0"/>
              </a:spcBef>
              <a:spcAft>
                <a:spcPct val="0"/>
              </a:spcAft>
              <a:buSzPts val="800"/>
              <a:buNone/>
              <a:defRPr sz="3200" b="1" i="0" u="none" strike="noStrike" cap="none">
                <a:solidFill>
                  <a:srgbClr val="73B900"/>
                </a:solidFill>
                <a:latin typeface="Arial"/>
                <a:ea typeface="Arial"/>
                <a:cs typeface="Arial"/>
                <a:sym typeface="Arial"/>
              </a:defRPr>
            </a:lvl8pPr>
            <a:lvl9pPr marR="0" lvl="8" algn="l" rtl="0">
              <a:spcBef>
                <a:spcPct val="0"/>
              </a:spcBef>
              <a:spcAft>
                <a:spcPct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1927" name="Google Shape;1927;ge5f8a1850c_7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ct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ct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ct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ct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928" name="Google Shape;1928;ge5f8a1850c_7_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spcBef>
                <a:spcPct val="0"/>
              </a:spcBef>
              <a:spcAft>
                <a:spcPct val="0"/>
              </a:spcAft>
              <a:buNone/>
            </a:pPr>
            <a:fld id="{00000000-1234-1234-1234-123412341234}" type="slidenum">
              <a:rPr lang="en-US" altLang="zh-CN" sz="700" cap="none" smtClean="0">
                <a:solidFill>
                  <a:schemeClr val="accent5"/>
                </a:solidFill>
                <a:latin typeface="Trebuchet MS" panose="020B0603020202020204" pitchFamily="34" charset="0"/>
                <a:ea typeface="黑体" panose="02010609060101010101" pitchFamily="49" charset="-122"/>
                <a:cs typeface="Trebuchet MS"/>
                <a:sym typeface="Trebuchet MS"/>
              </a:rPr>
              <a:t>‹#›</a:t>
            </a:fld>
            <a:r>
              <a:rPr lang="zh-CN" altLang="en-US" sz="700" cap="none">
                <a:solidFill>
                  <a:schemeClr val="accent5"/>
                </a:solidFill>
                <a:latin typeface="Trebuchet MS" panose="020B0603020202020204" pitchFamily="34" charset="0"/>
                <a:ea typeface="黑体" panose="02010609060101010101" pitchFamily="49" charset="-122"/>
                <a:cs typeface="Trebuchet MS"/>
                <a:sym typeface="Trebuchet MS"/>
              </a:rPr>
              <a:t> </a:t>
            </a:r>
            <a:endParaRPr lang="zh-CN" altLang="en-US" sz="700"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1929" name="Google Shape;1929;ge5f8a1850c_7_0"/>
          <p:cNvPicPr preferRelativeResize="0"/>
          <p:nvPr/>
        </p:nvPicPr>
        <p:blipFill>
          <a:blip r:embed="rId23">
            <a:alphaModFix/>
          </a:blip>
          <a:stretch>
            <a:fill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9"/>
          <p:cNvSpPr txBox="1">
            <a:spLocks noGrp="1"/>
          </p:cNvSpPr>
          <p:nvPr>
            <p:ph type="title"/>
          </p:nvPr>
        </p:nvSpPr>
        <p:spPr>
          <a:xfrm>
            <a:off x="499744" y="521209"/>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ct val="0"/>
              </a:spcBef>
              <a:spcAft>
                <a:spcPct val="0"/>
              </a:spcAft>
              <a:buClr>
                <a:srgbClr val="000000"/>
              </a:buClr>
              <a:buSzPts val="1400"/>
              <a:buFont typeface="Arial"/>
              <a:buNone/>
              <a:defRPr sz="6000" b="0" i="0" u="none" strike="noStrike" cap="none">
                <a:solidFill>
                  <a:schemeClr val="dk2"/>
                </a:solidFill>
                <a:latin typeface="Trebuchet MS"/>
                <a:ea typeface="Trebuchet MS"/>
                <a:cs typeface="Trebuchet MS"/>
                <a:sym typeface="Trebuchet MS"/>
              </a:defRPr>
            </a:lvl1pPr>
            <a:lvl2pPr marR="0" lvl="1"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2pPr>
            <a:lvl3pPr marR="0" lvl="2"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3pPr>
            <a:lvl4pPr marR="0" lvl="3"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4pPr>
            <a:lvl5pPr marR="0" lvl="4"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5pPr>
            <a:lvl6pPr marR="0" lvl="5"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6pPr>
            <a:lvl7pPr marR="0" lvl="6"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7pPr>
            <a:lvl8pPr marR="0" lvl="7"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8pPr>
            <a:lvl9pPr marR="0" lvl="8" algn="l" rtl="0">
              <a:lnSpc>
                <a:spcPct val="100000"/>
              </a:lnSpc>
              <a:spcBef>
                <a:spcPct val="0"/>
              </a:spcBef>
              <a:spcAft>
                <a:spcPct val="0"/>
              </a:spcAft>
              <a:buClr>
                <a:srgbClr val="000000"/>
              </a:buClr>
              <a:buSzPts val="1400"/>
              <a:buFont typeface="Arial"/>
              <a:buNone/>
              <a:defRPr sz="5333" b="1" i="0" u="none" strike="noStrike" cap="none">
                <a:solidFill>
                  <a:srgbClr val="73B900"/>
                </a:solidFill>
                <a:latin typeface="Arial"/>
                <a:ea typeface="Arial"/>
                <a:cs typeface="Arial"/>
                <a:sym typeface="Arial"/>
              </a:defRPr>
            </a:lvl9pPr>
          </a:lstStyle>
          <a:p>
            <a:endParaRPr dirty="0"/>
          </a:p>
        </p:txBody>
      </p:sp>
      <p:sp>
        <p:nvSpPr>
          <p:cNvPr id="13" name="Google Shape;13;p39"/>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ct val="0"/>
              </a:spcAft>
              <a:buClr>
                <a:schemeClr val="dk1"/>
              </a:buClr>
              <a:buSzPts val="2400"/>
              <a:buFont typeface="Trebuchet MS"/>
              <a:buNone/>
              <a:defRPr sz="2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1500"/>
              </a:spcBef>
              <a:spcAft>
                <a:spcPct val="0"/>
              </a:spcAft>
              <a:buClr>
                <a:schemeClr val="dk1"/>
              </a:buClr>
              <a:buSzPts val="2000"/>
              <a:buFont typeface="Trebuchet MS"/>
              <a:buNone/>
              <a:defRPr sz="20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1500"/>
              </a:spcBef>
              <a:spcAft>
                <a:spcPct val="0"/>
              </a:spcAft>
              <a:buClr>
                <a:schemeClr val="dk1"/>
              </a:buClr>
              <a:buSzPts val="1833"/>
              <a:buFont typeface="Trebuchet MS"/>
              <a:buNone/>
              <a:defRPr sz="1833" b="0" i="0" u="none" strike="noStrike" cap="none">
                <a:solidFill>
                  <a:schemeClr val="accent4"/>
                </a:solidFill>
                <a:latin typeface="Trebuchet MS"/>
                <a:ea typeface="Trebuchet MS"/>
                <a:cs typeface="Trebuchet MS"/>
                <a:sym typeface="Trebuchet MS"/>
              </a:defRPr>
            </a:lvl3pPr>
            <a:lvl4pPr marL="1828800" marR="0" lvl="3" indent="-440245" algn="l" rtl="0">
              <a:lnSpc>
                <a:spcPct val="100000"/>
              </a:lnSpc>
              <a:spcBef>
                <a:spcPts val="1500"/>
              </a:spcBef>
              <a:spcAft>
                <a:spcPct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lnSpc>
                <a:spcPct val="100000"/>
              </a:lnSpc>
              <a:spcBef>
                <a:spcPts val="667"/>
              </a:spcBef>
              <a:spcAft>
                <a:spcPct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lnSpc>
                <a:spcPct val="100000"/>
              </a:lnSpc>
              <a:spcBef>
                <a:spcPts val="667"/>
              </a:spcBef>
              <a:spcAft>
                <a:spcPct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lnSpc>
                <a:spcPct val="100000"/>
              </a:lnSpc>
              <a:spcBef>
                <a:spcPts val="667"/>
              </a:spcBef>
              <a:spcAft>
                <a:spcPct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lnSpc>
                <a:spcPct val="100000"/>
              </a:lnSpc>
              <a:spcBef>
                <a:spcPts val="667"/>
              </a:spcBef>
              <a:spcAft>
                <a:spcPct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lnSpc>
                <a:spcPct val="100000"/>
              </a:lnSpc>
              <a:spcBef>
                <a:spcPts val="667"/>
              </a:spcBef>
              <a:spcAft>
                <a:spcPct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dirty="0"/>
          </a:p>
        </p:txBody>
      </p:sp>
      <p:sp>
        <p:nvSpPr>
          <p:cNvPr id="14" name="Google Shape;14;p39"/>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ct val="0"/>
              </a:spcBef>
              <a:spcAft>
                <a:spcPct val="0"/>
              </a:spcAft>
              <a:buClr>
                <a:srgbClr val="000000"/>
              </a:buClr>
              <a:buSzPts val="1200"/>
              <a:buFont typeface="Arial"/>
              <a:buNone/>
            </a:pPr>
            <a:fld id="{00000000-1234-1234-1234-123412341234}" type="slidenum">
              <a:rPr lang="en-US" sz="720" b="0" i="0" u="none" strike="noStrike" cap="none">
                <a:solidFill>
                  <a:schemeClr val="accent5"/>
                </a:solidFill>
                <a:latin typeface="Trebuchet MS" panose="020B0603020202020204" pitchFamily="34" charset="0"/>
                <a:ea typeface="黑体" panose="02010609060101010101" pitchFamily="49" charset="-122"/>
                <a:cs typeface="Trebuchet MS"/>
                <a:sym typeface="Trebuchet MS"/>
              </a:rPr>
              <a:pPr marL="0" marR="0" lvl="0" indent="0" algn="r" rtl="0">
                <a:lnSpc>
                  <a:spcPct val="100000"/>
                </a:lnSpc>
                <a:spcBef>
                  <a:spcPct val="0"/>
                </a:spcBef>
                <a:spcAft>
                  <a:spcPct val="0"/>
                </a:spcAft>
                <a:buClr>
                  <a:srgbClr val="000000"/>
                </a:buClr>
                <a:buSzPts val="1200"/>
                <a:buFont typeface="Arial"/>
                <a:buNone/>
              </a:pPr>
              <a:t>‹#›</a:t>
            </a:fld>
            <a:r>
              <a:rPr lang="en-US" sz="720" b="0" i="0" u="none" strike="noStrike" cap="none" dirty="0">
                <a:solidFill>
                  <a:schemeClr val="accent5"/>
                </a:solidFill>
                <a:latin typeface="Trebuchet MS" panose="020B0603020202020204" pitchFamily="34" charset="0"/>
                <a:ea typeface="黑体" panose="02010609060101010101" pitchFamily="49" charset="-122"/>
                <a:cs typeface="Trebuchet MS"/>
                <a:sym typeface="Trebuchet MS"/>
              </a:rPr>
              <a:t> </a:t>
            </a:r>
            <a:endParaRPr sz="720" b="0" i="0" u="none" strike="noStrike" cap="none" dirty="0">
              <a:solidFill>
                <a:schemeClr val="accent5"/>
              </a:solidFill>
              <a:latin typeface="Trebuchet MS" panose="020B0603020202020204" pitchFamily="34" charset="0"/>
              <a:ea typeface="黑体" panose="02010609060101010101" pitchFamily="49" charset="-122"/>
              <a:cs typeface="Trebuchet MS"/>
              <a:sym typeface="Trebuchet MS"/>
            </a:endParaRPr>
          </a:p>
        </p:txBody>
      </p:sp>
      <p:pic>
        <p:nvPicPr>
          <p:cNvPr id="15" name="Google Shape;15;p39"/>
          <p:cNvPicPr preferRelativeResize="0"/>
          <p:nvPr/>
        </p:nvPicPr>
        <p:blipFill>
          <a:blip r:embed="rId16">
            <a:alphaModFix/>
          </a:blip>
          <a:stretch>
            <a:fillRect/>
          </a:stretch>
        </p:blipFill>
        <p:spPr>
          <a:xfrm>
            <a:off x="10092535" y="5833721"/>
            <a:ext cx="650835" cy="231244"/>
          </a:xfrm>
          <a:prstGeom prst="rect">
            <a:avLst/>
          </a:prstGeom>
          <a:noFill/>
          <a:ln>
            <a:noFill/>
          </a:ln>
        </p:spPr>
      </p:pic>
    </p:spTree>
    <p:extLst>
      <p:ext uri="{BB962C8B-B14F-4D97-AF65-F5344CB8AC3E}">
        <p14:creationId xmlns:p14="http://schemas.microsoft.com/office/powerpoint/2010/main" val="430293079"/>
      </p:ext>
    </p:extLst>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840" b="0" i="0" u="none" strike="noStrike" cap="none">
          <a:solidFill>
            <a:srgbClr val="000000"/>
          </a:solidFill>
          <a:latin typeface="DINPro-Regular" panose="02000503030000020004" pitchFamily="2" charset="0"/>
          <a:ea typeface="DINPro-Regular" panose="02000503030000020004" pitchFamily="2" charset="0"/>
          <a:cs typeface="Arial"/>
          <a:sym typeface="Arial"/>
        </a:defRPr>
      </a:lvl1pPr>
      <a:lvl2pPr marR="0" lvl="1"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840" b="0" i="0" u="none" strike="noStrike" cap="none">
          <a:solidFill>
            <a:srgbClr val="000000"/>
          </a:solidFill>
          <a:latin typeface="DINPro-Regular" panose="02000503030000020004" pitchFamily="2" charset="0"/>
          <a:ea typeface="DINPro-Regular" panose="02000503030000020004" pitchFamily="2" charset="0"/>
          <a:cs typeface="Arial"/>
          <a:sym typeface="Arial"/>
        </a:defRPr>
      </a:lvl1pPr>
      <a:lvl2pPr marR="0" lvl="1"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8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iton-inference-server/model_navigator" TargetMode="External"/><Relationship Id="rId2" Type="http://schemas.openxmlformats.org/officeDocument/2006/relationships/notesSlide" Target="../notesSlides/notesSlide12.xml"/><Relationship Id="rId1" Type="http://schemas.openxmlformats.org/officeDocument/2006/relationships/slideLayout" Target="../slideLayouts/slideLayout100.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99.xml"/><Relationship Id="rId4" Type="http://schemas.openxmlformats.org/officeDocument/2006/relationships/hyperlink" Target="https://github.com/triton-inference-server/fil_backen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triton-inference-server/server/releases" TargetMode="External"/><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14.xml"/><Relationship Id="rId1" Type="http://schemas.openxmlformats.org/officeDocument/2006/relationships/slideLayout" Target="../slideLayouts/slideLayout10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0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0.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84.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NVIDIA/DeepLearningExamples/tree/master/PyTorch/SpeechRecognition/Jasper/triton" TargetMode="External"/><Relationship Id="rId3" Type="http://schemas.openxmlformats.org/officeDocument/2006/relationships/hyperlink" Target="https://github.com/NVIDIA/DeepLearningExamples/tree/master/PyTorch/Classification/ConvNets/triton/resnet50" TargetMode="External"/><Relationship Id="rId7" Type="http://schemas.openxmlformats.org/officeDocument/2006/relationships/hyperlink" Target="https://github.com/NVIDIA/DeepLearningExamples/tree/master/TensorFlow/LanguageModeling/BERT/triton" TargetMode="External"/><Relationship Id="rId2" Type="http://schemas.openxmlformats.org/officeDocument/2006/relationships/notesSlide" Target="../notesSlides/notesSlide19.xml"/><Relationship Id="rId1" Type="http://schemas.openxmlformats.org/officeDocument/2006/relationships/slideLayout" Target="../slideLayouts/slideLayout102.xml"/><Relationship Id="rId6" Type="http://schemas.openxmlformats.org/officeDocument/2006/relationships/hyperlink" Target="https://github.com/NVIDIA/DeepLearningExamples/tree/master/PyTorch/LanguageModeling/BERT" TargetMode="External"/><Relationship Id="rId5" Type="http://schemas.openxmlformats.org/officeDocument/2006/relationships/hyperlink" Target="https://github.com/NVIDIA/DeepLearningExamples/tree/master/PyTorch/Classification/ConvNets/triton/se-resnext101-32x4d" TargetMode="External"/><Relationship Id="rId10" Type="http://schemas.openxmlformats.org/officeDocument/2006/relationships/hyperlink" Target="https://github.com/NVIDIA/DeepLearningExamples/tree/master/PyTorch/Recommendation/DLRM/triton" TargetMode="External"/><Relationship Id="rId4" Type="http://schemas.openxmlformats.org/officeDocument/2006/relationships/hyperlink" Target="https://github.com/NVIDIA/DeepLearningExamples/tree/master/PyTorch/Classification/ConvNets/triton/resnext101-32x4d" TargetMode="External"/><Relationship Id="rId9" Type="http://schemas.openxmlformats.org/officeDocument/2006/relationships/hyperlink" Target="https://github.com/NVIDIA/DeepLearningExamples/tree/master/PyTorch/SpeechSynthesis/Tacotron2/trtis_c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8" Type="http://schemas.openxmlformats.org/officeDocument/2006/relationships/hyperlink" Target="https://developer.nvidia.com/blog/simplifying-and-scaling-inference-serving-with-triton-2-3/" TargetMode="External"/><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hyperlink" Target="https://blogs.nvidia.com/blog/2020/10/05/microsoft-triton-ai-grammar-word/" TargetMode="External"/><Relationship Id="rId7" Type="http://schemas.openxmlformats.org/officeDocument/2006/relationships/hyperlink" Target="https://nvidia.highspot.com/items/5baaa0ff1279580f84ae8a86#43" TargetMode="External"/><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21.xml"/><Relationship Id="rId16" Type="http://schemas.openxmlformats.org/officeDocument/2006/relationships/image" Target="../media/image94.png"/><Relationship Id="rId1" Type="http://schemas.openxmlformats.org/officeDocument/2006/relationships/slideLayout" Target="../slideLayouts/slideLayout101.xml"/><Relationship Id="rId6" Type="http://schemas.openxmlformats.org/officeDocument/2006/relationships/hyperlink" Target="https://blogs.nvidia.com/blog/2021/05/06/edge-ai-usps/" TargetMode="External"/><Relationship Id="rId11" Type="http://schemas.openxmlformats.org/officeDocument/2006/relationships/image" Target="../media/image89.png"/><Relationship Id="rId5" Type="http://schemas.openxmlformats.org/officeDocument/2006/relationships/hyperlink" Target="https://blogs.nvidia.com/blog/2020/10/05/american-express-nvidia-ai/" TargetMode="External"/><Relationship Id="rId15" Type="http://schemas.openxmlformats.org/officeDocument/2006/relationships/image" Target="../media/image93.jpeg"/><Relationship Id="rId10" Type="http://schemas.openxmlformats.org/officeDocument/2006/relationships/image" Target="../media/image88.png"/><Relationship Id="rId4" Type="http://schemas.openxmlformats.org/officeDocument/2006/relationships/hyperlink" Target="https://techcommunity.microsoft.com/t5/azure-ai/real-time-inference-on-nvidia-gpus-in-azure-machine-learning/ba-p/1737522" TargetMode="External"/><Relationship Id="rId9" Type="http://schemas.openxmlformats.org/officeDocument/2006/relationships/hyperlink" Target="https://arxiv.org/pdf/2007.10359.pdf" TargetMode="External"/><Relationship Id="rId1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80.xml"/><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32.xml"/><Relationship Id="rId5" Type="http://schemas.openxmlformats.org/officeDocument/2006/relationships/image" Target="../media/image10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hyperlink" Target="https://techcommunity.microsoft.com/t5/azure-ai/real-time-inference-on-nvidia-gpus-in-azure-machine-learning/ba-p/1737522" TargetMode="External"/><Relationship Id="rId4" Type="http://schemas.openxmlformats.org/officeDocument/2006/relationships/hyperlink" Target="https://blogs.nvidia.com/blog/2020/10/05/microsoft-triton-ai-grammar-wor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9.xml"/><Relationship Id="rId1" Type="http://schemas.openxmlformats.org/officeDocument/2006/relationships/slideLayout" Target="../slideLayouts/slideLayout61.xml"/><Relationship Id="rId4" Type="http://schemas.openxmlformats.org/officeDocument/2006/relationships/hyperlink" Target="https://blogs.nvidia.com/blog/2020/10/05/american-express-nvidia-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62.xml"/><Relationship Id="rId5" Type="http://schemas.openxmlformats.org/officeDocument/2006/relationships/image" Target="../media/image98.png"/><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2.xml"/><Relationship Id="rId6" Type="http://schemas.openxmlformats.org/officeDocument/2006/relationships/image" Target="../media/image115.jpeg"/><Relationship Id="rId5" Type="http://schemas.openxmlformats.org/officeDocument/2006/relationships/image" Target="../media/image98.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3" Type="http://schemas.openxmlformats.org/officeDocument/2006/relationships/hyperlink" Target="https://www.nvidia.cn/training/" TargetMode="External"/><Relationship Id="rId2" Type="http://schemas.openxmlformats.org/officeDocument/2006/relationships/notesSlide" Target="../notesSlides/notesSlide32.xml"/><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97.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98.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hyperlink" Target="https://ngc.nvidia.com/catalog/containers/nvidia:tritonserver" TargetMode="External"/><Relationship Id="rId4" Type="http://schemas.openxmlformats.org/officeDocument/2006/relationships/image" Target="../media/image47.png"/><Relationship Id="rId9" Type="http://schemas.openxmlformats.org/officeDocument/2006/relationships/hyperlink" Target="https://github.com/triton-inference-serv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97.xml"/><Relationship Id="rId5" Type="http://schemas.openxmlformats.org/officeDocument/2006/relationships/hyperlink" Target="https://github.com/triton-inference-server" TargetMode="Externa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8.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9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00.xml"/><Relationship Id="rId4" Type="http://schemas.openxmlformats.org/officeDocument/2006/relationships/hyperlink" Target="https://github.com/triton-inference-server/model_analyz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9" name="Google Shape;2279;g9f01d088fb_2_337"/>
          <p:cNvSpPr txBox="1">
            <a:spLocks noGrp="1"/>
          </p:cNvSpPr>
          <p:nvPr>
            <p:ph type="title"/>
          </p:nvPr>
        </p:nvSpPr>
        <p:spPr>
          <a:xfrm>
            <a:off x="670170" y="4484467"/>
            <a:ext cx="5815584" cy="982855"/>
          </a:xfrm>
          <a:prstGeom prst="rect">
            <a:avLst/>
          </a:prstGeom>
          <a:noFill/>
          <a:ln>
            <a:noFill/>
          </a:ln>
        </p:spPr>
        <p:txBody>
          <a:bodyPr spcFirstLastPara="1" wrap="square" lIns="54850" tIns="27425" rIns="54850" bIns="27425" anchor="b" anchorCtr="0">
            <a:noAutofit/>
          </a:bodyPr>
          <a:lstStyle/>
          <a:p>
            <a:pPr marL="0" lvl="0" indent="0" algn="l" rtl="0">
              <a:lnSpc>
                <a:spcPct val="90000"/>
              </a:lnSpc>
              <a:spcBef>
                <a:spcPct val="0"/>
              </a:spcBef>
              <a:spcAft>
                <a:spcPct val="0"/>
              </a:spcAft>
              <a:buNone/>
            </a:pPr>
            <a:r>
              <a:rPr lang="zh-CN" altLang="en-US" sz="32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为大规模推理部署模型</a:t>
            </a:r>
            <a:endParaRPr lang="zh-CN" altLang="en-US" sz="800" dirty="0">
              <a:latin typeface="Trebuchet MS" panose="020B0603020202020204" pitchFamily="34" charset="0"/>
              <a:ea typeface="黑体" panose="02010609060101010101" pitchFamily="49" charset="-122"/>
            </a:endParaRPr>
          </a:p>
        </p:txBody>
      </p:sp>
      <p:sp>
        <p:nvSpPr>
          <p:cNvPr id="3" name="TextBox 2">
            <a:extLst>
              <a:ext uri="{FF2B5EF4-FFF2-40B4-BE49-F238E27FC236}">
                <a16:creationId xmlns:a16="http://schemas.microsoft.com/office/drawing/2014/main" id="{82976B02-FD41-352C-ED13-F78A7155369A}"/>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tx1"/>
                </a:solidFill>
                <a:latin typeface="Trebuchet MS" panose="020B0603020202020204" pitchFamily="34" charset="0"/>
                <a:ea typeface="黑体" panose="02010609060101010101" pitchFamily="49" charset="-122"/>
              </a:rPr>
              <a:t>Copyright © 2022 NVIDIA Corporation. </a:t>
            </a:r>
            <a:r>
              <a:rPr lang="zh-CN" altLang="en-US" sz="720" dirty="0">
                <a:solidFill>
                  <a:schemeClr val="tx1"/>
                </a:solidFill>
                <a:latin typeface="Trebuchet MS" panose="020B0603020202020204" pitchFamily="34" charset="0"/>
                <a:ea typeface="黑体" panose="02010609060101010101" pitchFamily="49" charset="-122"/>
              </a:rPr>
              <a:t>本材料是 </a:t>
            </a:r>
            <a:r>
              <a:rPr lang="en-US" altLang="zh-CN" sz="720" dirty="0">
                <a:solidFill>
                  <a:schemeClr val="tx1"/>
                </a:solidFill>
                <a:latin typeface="Trebuchet MS" panose="020B0603020202020204" pitchFamily="34" charset="0"/>
                <a:ea typeface="黑体" panose="02010609060101010101" pitchFamily="49" charset="-122"/>
              </a:rPr>
              <a:t>NVIDIA </a:t>
            </a:r>
            <a:r>
              <a:rPr lang="zh-CN" altLang="en-US" sz="720" dirty="0">
                <a:solidFill>
                  <a:schemeClr val="tx1"/>
                </a:solidFill>
                <a:latin typeface="Trebuchet MS" panose="020B0603020202020204" pitchFamily="34" charset="0"/>
                <a:ea typeface="黑体" panose="02010609060101010101" pitchFamily="49" charset="-122"/>
              </a:rPr>
              <a:t>的专有信息，未经 </a:t>
            </a:r>
            <a:r>
              <a:rPr lang="en-US" altLang="zh-CN" sz="720" dirty="0">
                <a:solidFill>
                  <a:schemeClr val="tx1"/>
                </a:solidFill>
                <a:latin typeface="Trebuchet MS" panose="020B0603020202020204" pitchFamily="34" charset="0"/>
                <a:ea typeface="黑体" panose="02010609060101010101" pitchFamily="49" charset="-122"/>
              </a:rPr>
              <a:t>NVIDIA </a:t>
            </a:r>
            <a:r>
              <a:rPr lang="zh-CN" altLang="en-US" sz="720" dirty="0">
                <a:solidFill>
                  <a:schemeClr val="tx1"/>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9"/>
        <p:cNvGrpSpPr/>
        <p:nvPr/>
      </p:nvGrpSpPr>
      <p:grpSpPr>
        <a:xfrm>
          <a:off x="0" y="0"/>
          <a:ext cx="0" cy="0"/>
          <a:chOff x="0" y="0"/>
          <a:chExt cx="0" cy="0"/>
        </a:xfrm>
      </p:grpSpPr>
      <p:sp>
        <p:nvSpPr>
          <p:cNvPr id="2800" name="Google Shape;2800;ge5f8a1850c_7_348"/>
          <p:cNvSpPr txBox="1"/>
          <p:nvPr/>
        </p:nvSpPr>
        <p:spPr>
          <a:xfrm>
            <a:off x="1" y="5658717"/>
            <a:ext cx="7080885" cy="493762"/>
          </a:xfrm>
          <a:prstGeom prst="rect">
            <a:avLst/>
          </a:prstGeom>
          <a:noFill/>
          <a:ln>
            <a:noFill/>
          </a:ln>
        </p:spPr>
        <p:txBody>
          <a:bodyPr spcFirstLastPara="1" wrap="square" lIns="54850" tIns="27425" rIns="54850" bIns="27425" anchor="ctr" anchorCtr="0">
            <a:spAutoFit/>
          </a:bodyPr>
          <a:lstStyle/>
          <a:p>
            <a:pPr marL="0" marR="0" lvl="0" indent="0" algn="l" rtl="0">
              <a:lnSpc>
                <a:spcPct val="90000"/>
              </a:lnSpc>
              <a:spcBef>
                <a:spcPct val="0"/>
              </a:spcBef>
              <a:spcAft>
                <a:spcPct val="0"/>
              </a:spcAft>
              <a:buNone/>
            </a:pP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GCP C2-standard-64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实例的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CPU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成本估算。</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BERT Large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推理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Intel Xeon Platinum 8280</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：精度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FP32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使用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PyTorch</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BS = 1</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，并发数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1</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）的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Triton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静态批处理。序列长度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384</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，容器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20.06</a:t>
            </a:r>
            <a:endParaRPr lang="zh-CN" altLang="en-US" sz="800" dirty="0">
              <a:latin typeface="Trebuchet MS" panose="020B0603020202020204" pitchFamily="34" charset="0"/>
              <a:ea typeface="黑体" panose="02010609060101010101" pitchFamily="49" charset="-122"/>
            </a:endParaRPr>
          </a:p>
          <a:p>
            <a:pPr marL="0" marR="0" lvl="0" indent="0" algn="l" rtl="0">
              <a:lnSpc>
                <a:spcPct val="90000"/>
              </a:lnSpc>
              <a:spcBef>
                <a:spcPct val="0"/>
              </a:spcBef>
              <a:spcAft>
                <a:spcPct val="0"/>
              </a:spcAft>
              <a:buNone/>
            </a:pP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使用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Oracle BM.GPU4.8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的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GPU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成本估算。</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BERT Large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推理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NVIDIA T4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精度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INT8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使用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TRT7.2</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BS = 1</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，并发数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1</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）的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Triton </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静态批处理序列长度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 384</a:t>
            </a:r>
            <a:r>
              <a:rPr lang="zh-CN" altLang="en-US"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，容器 </a:t>
            </a:r>
            <a:r>
              <a:rPr lang="en-US" altLang="zh-CN" sz="800" b="0" i="1" strike="noStrike" cap="none" spc="0" baseline="0" dirty="0">
                <a:solidFill>
                  <a:srgbClr val="B3B3B3"/>
                </a:solidFill>
                <a:effectLst/>
                <a:latin typeface="Trebuchet MS" panose="020B0603020202020204" pitchFamily="34" charset="0"/>
                <a:ea typeface="黑体" panose="02010609060101010101" pitchFamily="49" charset="-122"/>
                <a:cs typeface="SimSun"/>
              </a:rPr>
              <a:t>20.06</a:t>
            </a:r>
            <a:endParaRPr lang="zh-CN" altLang="en-US" sz="800" dirty="0">
              <a:latin typeface="Trebuchet MS" panose="020B0603020202020204" pitchFamily="34" charset="0"/>
              <a:ea typeface="黑体" panose="02010609060101010101" pitchFamily="49" charset="-122"/>
            </a:endParaRPr>
          </a:p>
        </p:txBody>
      </p:sp>
      <p:pic>
        <p:nvPicPr>
          <p:cNvPr id="2801" name="Google Shape;2801;ge5f8a1850c_7_348"/>
          <p:cNvPicPr preferRelativeResize="0"/>
          <p:nvPr/>
        </p:nvPicPr>
        <p:blipFill>
          <a:blip r:embed="rId3">
            <a:alphaModFix/>
          </a:blip>
          <a:stretch>
            <a:fillRect/>
          </a:stretch>
        </p:blipFill>
        <p:spPr>
          <a:xfrm>
            <a:off x="154000" y="1112200"/>
            <a:ext cx="10668002" cy="4669328"/>
          </a:xfrm>
          <a:prstGeom prst="rect">
            <a:avLst/>
          </a:prstGeom>
          <a:noFill/>
          <a:ln>
            <a:noFill/>
          </a:ln>
        </p:spPr>
      </p:pic>
      <p:sp>
        <p:nvSpPr>
          <p:cNvPr id="2802" name="Google Shape;2802;ge5f8a1850c_7_348"/>
          <p:cNvSpPr txBox="1">
            <a:spLocks noGrp="1"/>
          </p:cNvSpPr>
          <p:nvPr>
            <p:ph type="title"/>
          </p:nvPr>
        </p:nvSpPr>
        <p:spPr>
          <a:xfrm>
            <a:off x="498298" y="521209"/>
            <a:ext cx="9976200" cy="591000"/>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配备 </a:t>
            </a:r>
            <a:r>
              <a:rPr lang="en-US" altLang="zh-CN"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T4 </a:t>
            </a: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在低 </a:t>
            </a:r>
            <a:r>
              <a:rPr lang="en-US" altLang="zh-CN"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TCO </a:t>
            </a: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和低延迟方面处于领先地位</a:t>
            </a:r>
            <a:endParaRPr lang="zh-CN" altLang="en-US" sz="2400" dirty="0">
              <a:latin typeface="Trebuchet MS" panose="020B060302020202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BE83-E53E-4EC9-9933-4CD0155FA096}"/>
              </a:ext>
            </a:extLst>
          </p:cNvPr>
          <p:cNvSpPr>
            <a:spLocks noGrp="1"/>
          </p:cNvSpPr>
          <p:nvPr>
            <p:ph type="title"/>
          </p:nvPr>
        </p:nvSpPr>
        <p:spPr/>
        <p:txBody>
          <a:bodyPr/>
          <a:lstStyle/>
          <a:p>
            <a:r>
              <a:rPr lang="zh-CN" altLang="en-US" sz="35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其它特征</a:t>
            </a:r>
          </a:p>
        </p:txBody>
      </p:sp>
      <p:sp>
        <p:nvSpPr>
          <p:cNvPr id="3" name="TextBox 2">
            <a:extLst>
              <a:ext uri="{FF2B5EF4-FFF2-40B4-BE49-F238E27FC236}">
                <a16:creationId xmlns:a16="http://schemas.microsoft.com/office/drawing/2014/main" id="{60F40E85-CCAB-21EA-CF6C-6766852DC449}"/>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1"/>
                </a:solidFill>
                <a:latin typeface="Trebuchet MS" panose="020B0603020202020204" pitchFamily="34" charset="0"/>
                <a:ea typeface="黑体" panose="02010609060101010101" pitchFamily="49" charset="-122"/>
              </a:rPr>
              <a:t>Copyright © 2022 NVIDIA Corporation. </a:t>
            </a:r>
            <a:r>
              <a:rPr lang="zh-CN" altLang="en-US" sz="720" dirty="0">
                <a:solidFill>
                  <a:schemeClr val="bg1"/>
                </a:solidFill>
                <a:latin typeface="Trebuchet MS" panose="020B0603020202020204" pitchFamily="34" charset="0"/>
                <a:ea typeface="黑体" panose="02010609060101010101" pitchFamily="49" charset="-122"/>
              </a:rPr>
              <a:t>本材料是 </a:t>
            </a:r>
            <a:r>
              <a:rPr lang="en-US" altLang="zh-CN" sz="720" dirty="0">
                <a:solidFill>
                  <a:schemeClr val="bg1"/>
                </a:solidFill>
                <a:latin typeface="Trebuchet MS" panose="020B0603020202020204" pitchFamily="34" charset="0"/>
                <a:ea typeface="黑体" panose="02010609060101010101" pitchFamily="49" charset="-122"/>
              </a:rPr>
              <a:t>NVIDIA </a:t>
            </a:r>
            <a:r>
              <a:rPr lang="zh-CN" altLang="en-US" sz="720" dirty="0">
                <a:solidFill>
                  <a:schemeClr val="bg1"/>
                </a:solidFill>
                <a:latin typeface="Trebuchet MS" panose="020B0603020202020204" pitchFamily="34" charset="0"/>
                <a:ea typeface="黑体" panose="02010609060101010101" pitchFamily="49" charset="-122"/>
              </a:rPr>
              <a:t>的专有信息，未经 </a:t>
            </a:r>
            <a:r>
              <a:rPr lang="en-US" altLang="zh-CN" sz="720" dirty="0">
                <a:solidFill>
                  <a:schemeClr val="bg1"/>
                </a:solidFill>
                <a:latin typeface="Trebuchet MS" panose="020B0603020202020204" pitchFamily="34" charset="0"/>
                <a:ea typeface="黑体" panose="02010609060101010101" pitchFamily="49" charset="-122"/>
              </a:rPr>
              <a:t>NVIDIA </a:t>
            </a:r>
            <a:r>
              <a:rPr lang="zh-CN" altLang="en-US" sz="720" dirty="0">
                <a:solidFill>
                  <a:schemeClr val="bg1"/>
                </a:solidFill>
                <a:latin typeface="Trebuchet MS" panose="020B0603020202020204" pitchFamily="34" charset="0"/>
                <a:ea typeface="黑体" panose="02010609060101010101" pitchFamily="49" charset="-122"/>
              </a:rPr>
              <a:t>授权不得分发。</a:t>
            </a:r>
          </a:p>
        </p:txBody>
      </p:sp>
    </p:spTree>
    <p:extLst>
      <p:ext uri="{BB962C8B-B14F-4D97-AF65-F5344CB8AC3E}">
        <p14:creationId xmlns:p14="http://schemas.microsoft.com/office/powerpoint/2010/main" val="19424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ge5f8a1850c_2_736"/>
          <p:cNvSpPr txBox="1">
            <a:spLocks noGrp="1"/>
          </p:cNvSpPr>
          <p:nvPr>
            <p:ph type="title"/>
          </p:nvPr>
        </p:nvSpPr>
        <p:spPr>
          <a:xfrm>
            <a:off x="589772" y="355744"/>
            <a:ext cx="9976320" cy="591120"/>
          </a:xfrm>
          <a:prstGeom prst="rect">
            <a:avLst/>
          </a:prstGeom>
          <a:noFill/>
          <a:ln>
            <a:noFill/>
          </a:ln>
        </p:spPr>
        <p:txBody>
          <a:bodyPr spcFirstLastPara="1" wrap="square" lIns="54850" tIns="27400" rIns="54850" bIns="27400" anchor="b" anchorCtr="0">
            <a:noAutofit/>
          </a:bodyPr>
          <a:lstStyle/>
          <a:p>
            <a:pPr marL="0" lvl="0" indent="0" algn="ctr" rtl="0">
              <a:lnSpc>
                <a:spcPct val="90000"/>
              </a:lnSpc>
              <a:spcBef>
                <a:spcPct val="0"/>
              </a:spcBef>
              <a:spcAft>
                <a:spcPct val="0"/>
              </a:spcAft>
              <a:buClr>
                <a:schemeClr val="dk2"/>
              </a:buClr>
              <a:buSzPts val="700"/>
              <a:buFont typeface="Trebuchet MS"/>
              <a:buNone/>
            </a:pPr>
            <a:r>
              <a:rPr lang="en-US" altLang="zh-CN"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MODEL NAVIGATOR</a:t>
            </a: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（模型导航</a:t>
            </a:r>
            <a:r>
              <a:rPr lang="zh-CN" altLang="en-US" sz="2880" b="0" i="0" strike="noStrike" cap="none" spc="0" baseline="0">
                <a:solidFill>
                  <a:srgbClr val="000000"/>
                </a:solidFill>
                <a:effectLst/>
                <a:latin typeface="Trebuchet MS" panose="020B0603020202020204" pitchFamily="34" charset="0"/>
                <a:ea typeface="黑体" panose="02010609060101010101" pitchFamily="49" charset="-122"/>
                <a:cs typeface="SimSun"/>
              </a:rPr>
              <a:t>器）</a:t>
            </a:r>
            <a:endParaRPr lang="zh-CN" altLang="en-US" sz="2880" dirty="0">
              <a:latin typeface="Trebuchet MS" panose="020B0603020202020204" pitchFamily="34" charset="0"/>
              <a:ea typeface="黑体" panose="02010609060101010101" pitchFamily="49" charset="-122"/>
            </a:endParaRPr>
          </a:p>
        </p:txBody>
      </p:sp>
      <p:sp>
        <p:nvSpPr>
          <p:cNvPr id="2637" name="Google Shape;2637;ge5f8a1850c_2_736"/>
          <p:cNvSpPr txBox="1"/>
          <p:nvPr/>
        </p:nvSpPr>
        <p:spPr>
          <a:xfrm>
            <a:off x="357684" y="1146404"/>
            <a:ext cx="3493475" cy="4620088"/>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ct val="0"/>
              </a:spcBef>
              <a:spcAft>
                <a:spcPct val="0"/>
              </a:spcAft>
              <a:buNone/>
            </a:pP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一款可自动准备好已训练的模型以便在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上部署模型实例的新工具 </a:t>
            </a: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a:p>
            <a:pPr marL="373380" marR="0" lvl="0" indent="-342900" algn="l" rtl="0">
              <a:lnSpc>
                <a:spcPct val="90000"/>
              </a:lnSpc>
              <a:spcBef>
                <a:spcPts val="600"/>
              </a:spcBef>
              <a:spcAft>
                <a:spcPct val="0"/>
              </a:spcAft>
              <a:buClr>
                <a:srgbClr val="000000"/>
              </a:buClr>
              <a:buSzPts val="1400"/>
              <a:buFont typeface="+mj-lt"/>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可自动将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TF SavedModel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PyTorch Torchscript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模型转换为 </a:t>
            </a:r>
            <a:r>
              <a:rPr lang="en-US" altLang="zh-CN" sz="144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TensorRT</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Plan</a:t>
            </a: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a:p>
            <a:pPr marL="462280" marR="0" lvl="0" indent="-342900" algn="l" rtl="0">
              <a:lnSpc>
                <a:spcPct val="90000"/>
              </a:lnSpc>
              <a:spcBef>
                <a:spcPts val="600"/>
              </a:spcBef>
              <a:spcAft>
                <a:spcPct val="0"/>
              </a:spcAft>
              <a:buClr>
                <a:srgbClr val="000000"/>
              </a:buClr>
              <a:buSzPts val="1400"/>
              <a:buFont typeface="+mj-lt"/>
              <a:buAutoNum type="arabicPeriod"/>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73380" marR="0" lvl="0" indent="-342900" algn="l" rtl="0">
              <a:lnSpc>
                <a:spcPct val="90000"/>
              </a:lnSpc>
              <a:spcBef>
                <a:spcPts val="600"/>
              </a:spcBef>
              <a:spcAft>
                <a:spcPct val="0"/>
              </a:spcAft>
              <a:buClr>
                <a:srgbClr val="000000"/>
              </a:buClr>
              <a:buSzPts val="1400"/>
              <a:buFont typeface="+mj-lt"/>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转换后验证准确性</a:t>
            </a: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a:p>
            <a:pPr marL="462280" marR="0" lvl="0" indent="-342900" algn="l" rtl="0">
              <a:lnSpc>
                <a:spcPct val="90000"/>
              </a:lnSpc>
              <a:spcBef>
                <a:spcPts val="600"/>
              </a:spcBef>
              <a:spcAft>
                <a:spcPct val="0"/>
              </a:spcAft>
              <a:buClr>
                <a:srgbClr val="000000"/>
              </a:buClr>
              <a:buSzPts val="1400"/>
              <a:buFont typeface="+mj-lt"/>
              <a:buAutoNum type="arabicPeriod"/>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73380" marR="0" lvl="0" indent="-342900" algn="l" rtl="0">
              <a:lnSpc>
                <a:spcPct val="90000"/>
              </a:lnSpc>
              <a:spcBef>
                <a:spcPts val="600"/>
              </a:spcBef>
              <a:spcAft>
                <a:spcPct val="0"/>
              </a:spcAft>
              <a:buClr>
                <a:srgbClr val="000000"/>
              </a:buClr>
              <a:buSzPts val="1400"/>
              <a:buFont typeface="+mj-lt"/>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在内部使用模型分析器找出最佳配置</a:t>
            </a: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a:p>
            <a:pPr marL="462280" marR="0" lvl="0" indent="-342900" algn="l" rtl="0">
              <a:lnSpc>
                <a:spcPct val="90000"/>
              </a:lnSpc>
              <a:spcBef>
                <a:spcPts val="600"/>
              </a:spcBef>
              <a:spcAft>
                <a:spcPct val="0"/>
              </a:spcAft>
              <a:buClr>
                <a:srgbClr val="000000"/>
              </a:buClr>
              <a:buSzPts val="1400"/>
              <a:buFont typeface="+mj-lt"/>
              <a:buAutoNum type="arabicPeriod"/>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73380" marR="0" lvl="0" indent="-342900" algn="l" rtl="0">
              <a:lnSpc>
                <a:spcPct val="90000"/>
              </a:lnSpc>
              <a:spcBef>
                <a:spcPts val="600"/>
              </a:spcBef>
              <a:spcAft>
                <a:spcPct val="0"/>
              </a:spcAft>
              <a:buClr>
                <a:srgbClr val="000000"/>
              </a:buClr>
              <a:buSzPts val="1400"/>
              <a:buFont typeface="+mj-lt"/>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可自动生成能在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Kubernetes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上部署的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Helm Chart</a:t>
            </a:r>
            <a:endParaRPr lang="zh-CN" altLang="en-US" sz="216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638" name="Google Shape;2638;ge5f8a1850c_2_736"/>
          <p:cNvSpPr txBox="1"/>
          <p:nvPr/>
        </p:nvSpPr>
        <p:spPr>
          <a:xfrm>
            <a:off x="1630094" y="5519190"/>
            <a:ext cx="7204564" cy="252360"/>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ct val="0"/>
              </a:spcBef>
              <a:spcAft>
                <a:spcPct val="0"/>
              </a:spcAft>
              <a:buNone/>
            </a:pPr>
            <a:r>
              <a:rPr lang="en-US" altLang="zh-CN" sz="144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https://github.com/triton-inference-server/model_</a:t>
            </a:r>
            <a:r>
              <a:rPr lang="en-US" altLang="zh-CN" sz="144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navigator</a:t>
            </a:r>
            <a:r>
              <a:rPr lang="zh-CN" altLang="en-US" sz="1440" b="0" i="0" strike="noStrike" cap="none" spc="0" baseline="0">
                <a:solidFill>
                  <a:srgbClr val="FFFFFF"/>
                </a:solidFill>
                <a:effectLst/>
                <a:latin typeface="Trebuchet MS" panose="020B0603020202020204" pitchFamily="34" charset="0"/>
                <a:ea typeface="黑体" panose="02010609060101010101" pitchFamily="49" charset="-122"/>
                <a:cs typeface="SimSun"/>
              </a:rPr>
              <a:t>​</a:t>
            </a:r>
            <a:endParaRPr lang="zh-CN" altLang="en-US" sz="1440" dirty="0">
              <a:solidFill>
                <a:srgbClr val="FFFFFF"/>
              </a:solidFill>
              <a:latin typeface="Trebuchet MS" panose="020B0603020202020204" pitchFamily="34" charset="0"/>
              <a:ea typeface="黑体" panose="02010609060101010101" pitchFamily="49" charset="-122"/>
              <a:cs typeface="Trebuchet MS"/>
              <a:sym typeface="Trebuchet MS"/>
            </a:endParaRPr>
          </a:p>
        </p:txBody>
      </p:sp>
      <p:pic>
        <p:nvPicPr>
          <p:cNvPr id="2639" name="Google Shape;2639;ge5f8a1850c_2_736" descr="Diagram&#10;&#10;Description automatically generated"/>
          <p:cNvPicPr preferRelativeResize="0"/>
          <p:nvPr/>
        </p:nvPicPr>
        <p:blipFill>
          <a:blip r:embed="rId4">
            <a:alphaModFix/>
          </a:blip>
          <a:stretch>
            <a:fillRect/>
          </a:stretch>
        </p:blipFill>
        <p:spPr>
          <a:xfrm>
            <a:off x="4127109" y="1323782"/>
            <a:ext cx="6798212" cy="4131305"/>
          </a:xfrm>
          <a:prstGeom prst="rect">
            <a:avLst/>
          </a:prstGeom>
          <a:noFill/>
          <a:ln>
            <a:noFill/>
          </a:ln>
        </p:spPr>
      </p:pic>
      <p:sp>
        <p:nvSpPr>
          <p:cNvPr id="6" name="TextBox 5">
            <a:extLst>
              <a:ext uri="{FF2B5EF4-FFF2-40B4-BE49-F238E27FC236}">
                <a16:creationId xmlns:a16="http://schemas.microsoft.com/office/drawing/2014/main" id="{B9AE388B-A268-51F1-56F2-CBBEEE6B1131}"/>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ge5f8a1850c_2_714" title="Chart"/>
          <p:cNvPicPr preferRelativeResize="0"/>
          <p:nvPr/>
        </p:nvPicPr>
        <p:blipFill>
          <a:blip r:embed="rId3">
            <a:alphaModFix/>
          </a:blip>
          <a:stretch>
            <a:fillRect/>
          </a:stretch>
        </p:blipFill>
        <p:spPr>
          <a:xfrm>
            <a:off x="5156040" y="1645831"/>
            <a:ext cx="5816762" cy="3801899"/>
          </a:xfrm>
          <a:prstGeom prst="rect">
            <a:avLst/>
          </a:prstGeom>
          <a:noFill/>
          <a:ln>
            <a:noFill/>
          </a:ln>
        </p:spPr>
      </p:pic>
      <p:sp>
        <p:nvSpPr>
          <p:cNvPr id="2614" name="Google Shape;2614;ge5f8a1850c_2_714"/>
          <p:cNvSpPr txBox="1">
            <a:spLocks noGrp="1"/>
          </p:cNvSpPr>
          <p:nvPr>
            <p:ph type="title"/>
          </p:nvPr>
        </p:nvSpPr>
        <p:spPr>
          <a:xfrm>
            <a:off x="498348" y="97346"/>
            <a:ext cx="9976320" cy="591120"/>
          </a:xfrm>
          <a:prstGeom prst="rect">
            <a:avLst/>
          </a:prstGeom>
          <a:noFill/>
          <a:ln>
            <a:noFill/>
          </a:ln>
        </p:spPr>
        <p:txBody>
          <a:bodyPr spcFirstLastPara="1" wrap="square" lIns="91425" tIns="45675" rIns="91425" bIns="45675" anchor="b" anchorCtr="0">
            <a:noAutofit/>
          </a:bodyPr>
          <a:lstStyle/>
          <a:p>
            <a:pPr marL="0" lvl="0" indent="0" algn="ctr" rtl="0">
              <a:lnSpc>
                <a:spcPct val="90000"/>
              </a:lnSpc>
              <a:spcBef>
                <a:spcPct val="0"/>
              </a:spcBef>
              <a:spcAft>
                <a:spcPct val="0"/>
              </a:spcAft>
              <a:buClr>
                <a:schemeClr val="dk2"/>
              </a:buClr>
              <a:buSzPts val="1200"/>
              <a:buFont typeface="Trebuchet MS"/>
              <a:buNone/>
            </a:pPr>
            <a:r>
              <a:rPr lang="en-US" altLang="zh-CN"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RAPIDS </a:t>
            </a: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森林推理库 </a:t>
            </a:r>
            <a:r>
              <a:rPr lang="en-US" altLang="zh-CN"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2880" b="0" i="0" strike="noStrike" cap="none" spc="0" baseline="0">
                <a:solidFill>
                  <a:srgbClr val="000000"/>
                </a:solidFill>
                <a:effectLst/>
                <a:latin typeface="Trebuchet MS" panose="020B0603020202020204" pitchFamily="34" charset="0"/>
                <a:ea typeface="黑体" panose="02010609060101010101" pitchFamily="49" charset="-122"/>
                <a:cs typeface="SimSun"/>
              </a:rPr>
              <a:t>FIL)</a:t>
            </a:r>
            <a:endParaRPr lang="zh-CN" altLang="en-US" sz="2880" dirty="0">
              <a:latin typeface="Trebuchet MS" panose="020B0603020202020204" pitchFamily="34" charset="0"/>
              <a:ea typeface="黑体" panose="02010609060101010101" pitchFamily="49" charset="-122"/>
            </a:endParaRPr>
          </a:p>
        </p:txBody>
      </p:sp>
      <p:sp>
        <p:nvSpPr>
          <p:cNvPr id="2615" name="Google Shape;2615;ge5f8a1850c_2_714"/>
          <p:cNvSpPr txBox="1">
            <a:spLocks noGrp="1"/>
          </p:cNvSpPr>
          <p:nvPr>
            <p:ph type="body" idx="2"/>
          </p:nvPr>
        </p:nvSpPr>
        <p:spPr>
          <a:xfrm>
            <a:off x="498348" y="528013"/>
            <a:ext cx="9976320" cy="525600"/>
          </a:xfrm>
          <a:prstGeom prst="rect">
            <a:avLst/>
          </a:prstGeom>
          <a:noFill/>
          <a:ln>
            <a:noFill/>
          </a:ln>
        </p:spPr>
        <p:txBody>
          <a:bodyPr spcFirstLastPara="1" wrap="square" lIns="91425" tIns="45675" rIns="91425" bIns="45675" anchor="t" anchorCtr="0">
            <a:noAutofit/>
          </a:bodyPr>
          <a:lstStyle/>
          <a:p>
            <a:pPr marL="0" lvl="0" indent="0" algn="ctr" rtl="0">
              <a:lnSpc>
                <a:spcPct val="90000"/>
              </a:lnSpc>
              <a:spcBef>
                <a:spcPts val="960"/>
              </a:spcBef>
              <a:spcAft>
                <a:spcPct val="0"/>
              </a:spcAft>
              <a:buSzPts val="2000"/>
              <a:buNone/>
            </a:pPr>
            <a:r>
              <a:rPr lang="zh-CN" altLang="en-US" sz="1800" b="0" i="0" strike="noStrike" cap="none" spc="0" baseline="0" dirty="0">
                <a:solidFill>
                  <a:srgbClr val="73B900"/>
                </a:solidFill>
                <a:effectLst/>
                <a:latin typeface="Trebuchet MS" panose="020B0603020202020204" pitchFamily="34" charset="0"/>
                <a:ea typeface="黑体" panose="02010609060101010101" pitchFamily="49" charset="-122"/>
                <a:cs typeface="SimSun"/>
              </a:rPr>
              <a:t>在基于树的 </a:t>
            </a:r>
            <a:r>
              <a:rPr lang="en-US" altLang="zh-CN" sz="1800" b="0" i="0" strike="noStrike" cap="none" spc="0" baseline="0" dirty="0">
                <a:solidFill>
                  <a:srgbClr val="73B900"/>
                </a:solidFill>
                <a:effectLst/>
                <a:latin typeface="Trebuchet MS" panose="020B0603020202020204" pitchFamily="34" charset="0"/>
                <a:ea typeface="黑体" panose="02010609060101010101" pitchFamily="49" charset="-122"/>
                <a:cs typeface="SimSun"/>
              </a:rPr>
              <a:t>ML </a:t>
            </a:r>
            <a:r>
              <a:rPr lang="zh-CN" altLang="en-US" sz="1800" b="0" i="0" strike="noStrike" cap="none" spc="0" baseline="0" dirty="0">
                <a:solidFill>
                  <a:srgbClr val="73B900"/>
                </a:solidFill>
                <a:effectLst/>
                <a:latin typeface="Trebuchet MS" panose="020B0603020202020204" pitchFamily="34" charset="0"/>
                <a:ea typeface="黑体" panose="02010609060101010101" pitchFamily="49" charset="-122"/>
                <a:cs typeface="SimSun"/>
              </a:rPr>
              <a:t>模型上进行的推理</a:t>
            </a:r>
            <a:endParaRPr lang="zh-CN" altLang="en-US" sz="1800" dirty="0">
              <a:solidFill>
                <a:srgbClr val="73B900"/>
              </a:solidFill>
              <a:latin typeface="Trebuchet MS" panose="020B0603020202020204" pitchFamily="34" charset="0"/>
              <a:ea typeface="黑体" panose="02010609060101010101" pitchFamily="49" charset="-122"/>
            </a:endParaRPr>
          </a:p>
        </p:txBody>
      </p:sp>
      <p:sp>
        <p:nvSpPr>
          <p:cNvPr id="2616" name="Google Shape;2616;ge5f8a1850c_2_714"/>
          <p:cNvSpPr txBox="1"/>
          <p:nvPr/>
        </p:nvSpPr>
        <p:spPr>
          <a:xfrm>
            <a:off x="6135635" y="3763066"/>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ct val="0"/>
              </a:spcBef>
              <a:spcAft>
                <a:spcPct val="0"/>
              </a:spcAft>
              <a:buNone/>
            </a:pPr>
            <a:r>
              <a:rPr lang="en-US" altLang="zh-CN" sz="132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23 </a:t>
            </a:r>
            <a:r>
              <a:rPr lang="zh-CN" altLang="en-US" sz="132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倍</a:t>
            </a:r>
            <a:endParaRPr lang="zh-CN" altLang="en-US" sz="1320" b="1"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617" name="Google Shape;2617;ge5f8a1850c_2_714"/>
          <p:cNvSpPr txBox="1"/>
          <p:nvPr/>
        </p:nvSpPr>
        <p:spPr>
          <a:xfrm>
            <a:off x="7296436" y="3850204"/>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ct val="0"/>
              </a:spcBef>
              <a:spcAft>
                <a:spcPct val="0"/>
              </a:spcAft>
              <a:buNone/>
            </a:pPr>
            <a:r>
              <a:rPr lang="en-US" altLang="zh-CN" sz="1320" b="1" i="0" strike="noStrike" cap="none" spc="0" baseline="0">
                <a:solidFill>
                  <a:srgbClr val="FFFFFF"/>
                </a:solidFill>
                <a:effectLst/>
                <a:latin typeface="Trebuchet MS" panose="020B0603020202020204" pitchFamily="34" charset="0"/>
                <a:ea typeface="黑体" panose="02010609060101010101" pitchFamily="49" charset="-122"/>
                <a:cs typeface="SimSun"/>
              </a:rPr>
              <a:t>36 </a:t>
            </a:r>
            <a:r>
              <a:rPr lang="zh-CN" altLang="en-US" sz="1320" b="1" i="0" strike="noStrike" cap="none" spc="0" baseline="0">
                <a:solidFill>
                  <a:srgbClr val="FFFFFF"/>
                </a:solidFill>
                <a:effectLst/>
                <a:latin typeface="Trebuchet MS" panose="020B0603020202020204" pitchFamily="34" charset="0"/>
                <a:ea typeface="黑体" panose="02010609060101010101" pitchFamily="49" charset="-122"/>
                <a:cs typeface="SimSun"/>
              </a:rPr>
              <a:t>倍</a:t>
            </a:r>
            <a:endParaRPr lang="zh-CN" altLang="en-US" sz="1320" b="1"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618" name="Google Shape;2618;ge5f8a1850c_2_714"/>
          <p:cNvSpPr txBox="1"/>
          <p:nvPr/>
        </p:nvSpPr>
        <p:spPr>
          <a:xfrm>
            <a:off x="8457205" y="3763066"/>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ct val="0"/>
              </a:spcBef>
              <a:spcAft>
                <a:spcPct val="0"/>
              </a:spcAft>
              <a:buNone/>
            </a:pPr>
            <a:r>
              <a:rPr lang="en-US" altLang="zh-CN" sz="1320" b="1" i="0" strike="noStrike" cap="none" spc="0" baseline="0">
                <a:solidFill>
                  <a:srgbClr val="FFFFFF"/>
                </a:solidFill>
                <a:effectLst/>
                <a:latin typeface="Trebuchet MS" panose="020B0603020202020204" pitchFamily="34" charset="0"/>
                <a:ea typeface="黑体" panose="02010609060101010101" pitchFamily="49" charset="-122"/>
                <a:cs typeface="SimSun"/>
              </a:rPr>
              <a:t>34 </a:t>
            </a:r>
            <a:r>
              <a:rPr lang="zh-CN" altLang="en-US" sz="1320" b="1" i="0" strike="noStrike" cap="none" spc="0" baseline="0">
                <a:solidFill>
                  <a:srgbClr val="FFFFFF"/>
                </a:solidFill>
                <a:effectLst/>
                <a:latin typeface="Trebuchet MS" panose="020B0603020202020204" pitchFamily="34" charset="0"/>
                <a:ea typeface="黑体" panose="02010609060101010101" pitchFamily="49" charset="-122"/>
                <a:cs typeface="SimSun"/>
              </a:rPr>
              <a:t>倍</a:t>
            </a:r>
            <a:endParaRPr lang="zh-CN" altLang="en-US" sz="1320" b="1"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619" name="Google Shape;2619;ge5f8a1850c_2_714"/>
          <p:cNvSpPr txBox="1"/>
          <p:nvPr/>
        </p:nvSpPr>
        <p:spPr>
          <a:xfrm>
            <a:off x="9600978" y="3675926"/>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ct val="0"/>
              </a:spcBef>
              <a:spcAft>
                <a:spcPct val="0"/>
              </a:spcAft>
              <a:buNone/>
            </a:pPr>
            <a:r>
              <a:rPr lang="en-US" altLang="zh-CN" sz="1320" b="1" i="0" strike="noStrike" cap="none" spc="0" baseline="0">
                <a:solidFill>
                  <a:srgbClr val="FFFFFF"/>
                </a:solidFill>
                <a:effectLst/>
                <a:latin typeface="Trebuchet MS" panose="020B0603020202020204" pitchFamily="34" charset="0"/>
                <a:ea typeface="黑体" panose="02010609060101010101" pitchFamily="49" charset="-122"/>
                <a:cs typeface="SimSun"/>
              </a:rPr>
              <a:t>23 </a:t>
            </a:r>
            <a:r>
              <a:rPr lang="zh-CN" altLang="en-US" sz="1320" b="1" i="0" strike="noStrike" cap="none" spc="0" baseline="0">
                <a:solidFill>
                  <a:srgbClr val="FFFFFF"/>
                </a:solidFill>
                <a:effectLst/>
                <a:latin typeface="Trebuchet MS" panose="020B0603020202020204" pitchFamily="34" charset="0"/>
                <a:ea typeface="黑体" panose="02010609060101010101" pitchFamily="49" charset="-122"/>
                <a:cs typeface="SimSun"/>
              </a:rPr>
              <a:t>倍</a:t>
            </a:r>
            <a:endParaRPr lang="zh-CN" altLang="en-US" sz="1320" b="1"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620" name="Google Shape;2620;ge5f8a1850c_2_714"/>
          <p:cNvSpPr/>
          <p:nvPr/>
        </p:nvSpPr>
        <p:spPr>
          <a:xfrm>
            <a:off x="-42870" y="5840010"/>
            <a:ext cx="11026440" cy="332280"/>
          </a:xfrm>
          <a:prstGeom prst="rect">
            <a:avLst/>
          </a:prstGeom>
          <a:solidFill>
            <a:srgbClr val="FFFFFF"/>
          </a:solidFill>
          <a:ln>
            <a:noFill/>
          </a:ln>
        </p:spPr>
        <p:txBody>
          <a:bodyPr spcFirstLastPara="1" wrap="square" lIns="109700" tIns="109700" rIns="109700" bIns="109700" anchor="ctr" anchorCtr="0">
            <a:noAutofit/>
          </a:bodyPr>
          <a:lstStyle/>
          <a:p>
            <a:pPr marL="0" marR="0" lvl="0" indent="0" algn="l" rtl="0">
              <a:spcBef>
                <a:spcPct val="0"/>
              </a:spcBef>
              <a:spcAft>
                <a:spcPct val="0"/>
              </a:spcAft>
              <a:buNone/>
            </a:pPr>
            <a:endParaRPr sz="1080">
              <a:solidFill>
                <a:srgbClr val="FFFFFF"/>
              </a:solidFill>
              <a:latin typeface="Arial"/>
              <a:ea typeface="Arial"/>
              <a:cs typeface="Arial"/>
              <a:sym typeface="Arial"/>
            </a:endParaRPr>
          </a:p>
        </p:txBody>
      </p:sp>
      <p:sp>
        <p:nvSpPr>
          <p:cNvPr id="2621" name="Google Shape;2621;ge5f8a1850c_2_714"/>
          <p:cNvSpPr txBox="1">
            <a:spLocks noGrp="1"/>
          </p:cNvSpPr>
          <p:nvPr>
            <p:ph type="body" idx="1"/>
          </p:nvPr>
        </p:nvSpPr>
        <p:spPr>
          <a:xfrm>
            <a:off x="150990" y="1123950"/>
            <a:ext cx="4929725" cy="4794193"/>
          </a:xfrm>
          <a:prstGeom prst="rect">
            <a:avLst/>
          </a:prstGeom>
          <a:noFill/>
          <a:ln>
            <a:noFill/>
          </a:ln>
        </p:spPr>
        <p:txBody>
          <a:bodyPr spcFirstLastPara="1" wrap="square" lIns="91425" tIns="45675" rIns="91425" bIns="45675" anchor="t" anchorCtr="0">
            <a:noAutofit/>
          </a:bodyPr>
          <a:lstStyle/>
          <a:p>
            <a:pPr marL="0" lvl="0" indent="0" algn="l" rtl="0">
              <a:lnSpc>
                <a:spcPct val="90000"/>
              </a:lnSpc>
              <a:spcBef>
                <a:spcPts val="960"/>
              </a:spcBef>
              <a:spcAft>
                <a:spcPct val="0"/>
              </a:spcAft>
              <a:buSzPts val="1500"/>
              <a:buNone/>
            </a:pP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RAPIDS FIL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库作为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cuML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的一部分，旨在为基于树的模型提供高性能推理。</a:t>
            </a:r>
            <a:endParaRPr lang="zh-CN" altLang="en-US" sz="1560" dirty="0">
              <a:latin typeface="Trebuchet MS" panose="020B0603020202020204" pitchFamily="34" charset="0"/>
              <a:ea typeface="黑体" panose="02010609060101010101" pitchFamily="49" charset="-122"/>
            </a:endParaRPr>
          </a:p>
          <a:p>
            <a:pPr marL="457200" lvl="0" indent="-312420" algn="l" rtl="0">
              <a:lnSpc>
                <a:spcPct val="90000"/>
              </a:lnSpc>
              <a:spcBef>
                <a:spcPts val="960"/>
              </a:spcBef>
              <a:spcAft>
                <a:spcPct val="0"/>
              </a:spcAft>
              <a:buClr>
                <a:schemeClr val="dk2"/>
              </a:buClr>
              <a:buSzPts val="1100"/>
              <a:buChar char="●"/>
            </a:pP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已通过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Treelite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导入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FIL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的经过训练的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XGBoost</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LightGBM</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cuML RandomForest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56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SKLearn</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 </a:t>
            </a:r>
            <a:endParaRPr lang="zh-CN" altLang="en-US" sz="1560" dirty="0">
              <a:latin typeface="Trebuchet MS" panose="020B0603020202020204" pitchFamily="34" charset="0"/>
              <a:ea typeface="黑体" panose="02010609060101010101" pitchFamily="49" charset="-122"/>
            </a:endParaRPr>
          </a:p>
          <a:p>
            <a:pPr marL="457200" lvl="0" indent="-312420" algn="l" rtl="0">
              <a:lnSpc>
                <a:spcPct val="90000"/>
              </a:lnSpc>
              <a:spcBef>
                <a:spcPts val="1200"/>
              </a:spcBef>
              <a:spcAft>
                <a:spcPct val="0"/>
              </a:spcAft>
              <a:buClr>
                <a:schemeClr val="dk2"/>
              </a:buClr>
              <a:buSzPts val="1100"/>
              <a:buChar char="●"/>
            </a:pPr>
            <a:r>
              <a:rPr lang="en-US" altLang="zh-CN" sz="156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XGBoost</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LightGBM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无需转换。转换为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Treelite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二进制检查点格式的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SKLearn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或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cuML Pickle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 </a:t>
            </a:r>
            <a:endParaRPr lang="zh-CN" altLang="en-US" sz="1560" dirty="0">
              <a:latin typeface="Trebuchet MS" panose="020B0603020202020204" pitchFamily="34" charset="0"/>
              <a:ea typeface="黑体" panose="02010609060101010101" pitchFamily="49" charset="-122"/>
            </a:endParaRPr>
          </a:p>
          <a:p>
            <a:pPr marL="457200" lvl="0" indent="-320040" algn="l" rtl="0">
              <a:lnSpc>
                <a:spcPct val="90000"/>
              </a:lnSpc>
              <a:spcBef>
                <a:spcPts val="1200"/>
              </a:spcBef>
              <a:spcAft>
                <a:spcPct val="0"/>
              </a:spcAft>
              <a:buClr>
                <a:schemeClr val="dk2"/>
              </a:buClr>
              <a:buSzPts val="1200"/>
              <a:buChar char="●"/>
            </a:pP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 </a:t>
            </a:r>
            <a:r>
              <a:rPr lang="en-US" altLang="zh-CN" sz="1679"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XGBoost</a:t>
            </a:r>
            <a:endParaRPr lang="zh-CN" altLang="en-US" sz="1679" dirty="0">
              <a:latin typeface="Trebuchet MS" panose="020B0603020202020204" pitchFamily="34" charset="0"/>
              <a:ea typeface="黑体" panose="02010609060101010101" pitchFamily="49" charset="-122"/>
            </a:endParaRPr>
          </a:p>
          <a:p>
            <a:pPr marL="457200" lvl="0" indent="-320040" algn="l" rtl="0">
              <a:lnSpc>
                <a:spcPct val="90000"/>
              </a:lnSpc>
              <a:spcBef>
                <a:spcPts val="1200"/>
              </a:spcBef>
              <a:spcAft>
                <a:spcPct val="0"/>
              </a:spcAft>
              <a:buClr>
                <a:schemeClr val="dk2"/>
              </a:buClr>
              <a:buSzPts val="1200"/>
              <a:buChar char="●"/>
            </a:pPr>
            <a:r>
              <a:rPr lang="en-US" altLang="zh-CN" sz="1679"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LightGBM</a:t>
            </a: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支持非分类的特征</a:t>
            </a:r>
            <a:endParaRPr lang="zh-CN" altLang="en-US" sz="1679" dirty="0">
              <a:latin typeface="Trebuchet MS" panose="020B0603020202020204" pitchFamily="34" charset="0"/>
              <a:ea typeface="黑体" panose="02010609060101010101" pitchFamily="49" charset="-122"/>
            </a:endParaRPr>
          </a:p>
          <a:p>
            <a:pPr marL="457200" lvl="0" indent="-320040" algn="l" rtl="0">
              <a:lnSpc>
                <a:spcPct val="90000"/>
              </a:lnSpc>
              <a:spcBef>
                <a:spcPts val="1200"/>
              </a:spcBef>
              <a:spcAft>
                <a:spcPct val="0"/>
              </a:spcAft>
              <a:buClr>
                <a:schemeClr val="dk2"/>
              </a:buClr>
              <a:buSzPts val="1200"/>
              <a:buChar char="●"/>
            </a:pP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单输出回归和二分类支持 </a:t>
            </a:r>
            <a:r>
              <a:rPr lang="en-US" altLang="zh-CN"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SKLearn </a:t>
            </a: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随机森林</a:t>
            </a:r>
            <a:endParaRPr lang="zh-CN" altLang="en-US" sz="1679" dirty="0">
              <a:latin typeface="Trebuchet MS" panose="020B0603020202020204" pitchFamily="34" charset="0"/>
              <a:ea typeface="黑体" panose="02010609060101010101" pitchFamily="49" charset="-122"/>
            </a:endParaRPr>
          </a:p>
          <a:p>
            <a:pPr marL="457200" lvl="0" indent="-320040" algn="l" rtl="0">
              <a:lnSpc>
                <a:spcPct val="90000"/>
              </a:lnSpc>
              <a:spcBef>
                <a:spcPts val="1200"/>
              </a:spcBef>
              <a:spcAft>
                <a:spcPct val="0"/>
              </a:spcAft>
              <a:buClr>
                <a:schemeClr val="dk2"/>
              </a:buClr>
              <a:buSzPts val="1200"/>
              <a:buChar char="●"/>
            </a:pP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下一版 </a:t>
            </a:r>
            <a:r>
              <a:rPr lang="en-US" altLang="zh-CN"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21.07 </a:t>
            </a: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提供 </a:t>
            </a:r>
            <a:r>
              <a:rPr lang="en-US" altLang="zh-CN"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67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a:t>
            </a:r>
            <a:endParaRPr lang="zh-CN" altLang="en-US" sz="1560" dirty="0">
              <a:latin typeface="Trebuchet MS" panose="020B0603020202020204" pitchFamily="34" charset="0"/>
              <a:ea typeface="黑体" panose="02010609060101010101" pitchFamily="49" charset="-122"/>
            </a:endParaRPr>
          </a:p>
        </p:txBody>
      </p:sp>
      <p:sp>
        <p:nvSpPr>
          <p:cNvPr id="2622" name="Google Shape;2622;ge5f8a1850c_2_714"/>
          <p:cNvSpPr txBox="1"/>
          <p:nvPr/>
        </p:nvSpPr>
        <p:spPr>
          <a:xfrm>
            <a:off x="5159731" y="5101825"/>
            <a:ext cx="5972760" cy="515982"/>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96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就推理速度而言，</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 32G GPU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是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XGBoost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双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节点的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34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倍</a:t>
            </a:r>
            <a:endParaRPr lang="zh-CN" altLang="en-US" sz="1080"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623" name="Google Shape;2623;ge5f8a1850c_2_714"/>
          <p:cNvSpPr txBox="1"/>
          <p:nvPr/>
        </p:nvSpPr>
        <p:spPr>
          <a:xfrm>
            <a:off x="1869390" y="5402201"/>
            <a:ext cx="7417080" cy="481294"/>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600"/>
              </a:spcBef>
              <a:spcAft>
                <a:spcPct val="0"/>
              </a:spcAft>
              <a:buNone/>
            </a:pPr>
            <a:r>
              <a:rPr lang="zh-CN" altLang="en-US" sz="132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文档：</a:t>
            </a:r>
            <a:r>
              <a:rPr lang="en-US" altLang="zh-CN" sz="132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https://github.com/triton-inference-server/fil_backend</a:t>
            </a:r>
            <a:endParaRPr lang="zh-CN" altLang="en-US" sz="1320" dirty="0">
              <a:solidFill>
                <a:srgbClr val="73B900"/>
              </a:solidFill>
              <a:latin typeface="Trebuchet MS" panose="020B0603020202020204" pitchFamily="34" charset="0"/>
              <a:ea typeface="黑体" panose="02010609060101010101" pitchFamily="49" charset="-122"/>
              <a:cs typeface="Trebuchet MS"/>
              <a:sym typeface="Trebuchet MS"/>
            </a:endParaRPr>
          </a:p>
        </p:txBody>
      </p:sp>
      <p:sp>
        <p:nvSpPr>
          <p:cNvPr id="13" name="TextBox 12">
            <a:extLst>
              <a:ext uri="{FF2B5EF4-FFF2-40B4-BE49-F238E27FC236}">
                <a16:creationId xmlns:a16="http://schemas.microsoft.com/office/drawing/2014/main" id="{665390A2-BE39-24F8-B4BA-90E40FA12899}"/>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ge5f8a1850c_2_743"/>
          <p:cNvSpPr txBox="1">
            <a:spLocks noGrp="1"/>
          </p:cNvSpPr>
          <p:nvPr>
            <p:ph type="title"/>
          </p:nvPr>
        </p:nvSpPr>
        <p:spPr>
          <a:xfrm>
            <a:off x="498348" y="521208"/>
            <a:ext cx="9976320" cy="591120"/>
          </a:xfrm>
          <a:prstGeom prst="rect">
            <a:avLst/>
          </a:prstGeom>
          <a:noFill/>
          <a:ln>
            <a:noFill/>
          </a:ln>
        </p:spPr>
        <p:txBody>
          <a:bodyPr spcFirstLastPara="1" wrap="square" lIns="91425" tIns="45675" rIns="91425" bIns="45675" anchor="b" anchorCtr="0">
            <a:noAutofit/>
          </a:bodyPr>
          <a:lstStyle/>
          <a:p>
            <a:pPr marL="0" lvl="0" indent="0" algn="ctr" rtl="0">
              <a:lnSpc>
                <a:spcPct val="90000"/>
              </a:lnSpc>
              <a:spcBef>
                <a:spcPct val="0"/>
              </a:spcBef>
              <a:spcAft>
                <a:spcPct val="0"/>
              </a:spcAft>
              <a:buClr>
                <a:schemeClr val="dk2"/>
              </a:buClr>
              <a:buSzPts val="1400"/>
              <a:buFont typeface="Trebuchet MS"/>
              <a:buNone/>
            </a:pPr>
            <a:r>
              <a:rPr lang="zh-CN" altLang="en-US" sz="3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嵌入式设备中</a:t>
            </a:r>
            <a:r>
              <a:rPr lang="zh-CN" altLang="en-US" sz="3600" b="0" i="0" strike="noStrike" cap="none" spc="0" baseline="0">
                <a:solidFill>
                  <a:srgbClr val="000000"/>
                </a:solidFill>
                <a:effectLst/>
                <a:latin typeface="Trebuchet MS" panose="020B0603020202020204" pitchFamily="34" charset="0"/>
                <a:ea typeface="黑体" panose="02010609060101010101" pitchFamily="49" charset="-122"/>
                <a:cs typeface="SimSun"/>
              </a:rPr>
              <a:t>的 </a:t>
            </a:r>
            <a:r>
              <a:rPr lang="en-US" altLang="zh-CN" sz="3600" b="0" i="0" strike="noStrike" cap="none" spc="0" baseline="0">
                <a:solidFill>
                  <a:srgbClr val="000000"/>
                </a:solidFill>
                <a:effectLst/>
                <a:latin typeface="Trebuchet MS" panose="020B0603020202020204" pitchFamily="34" charset="0"/>
                <a:ea typeface="黑体" panose="02010609060101010101" pitchFamily="49" charset="-122"/>
                <a:cs typeface="SimSun"/>
              </a:rPr>
              <a:t>TRITON</a:t>
            </a:r>
            <a:endParaRPr lang="zh-CN" altLang="en-US" dirty="0">
              <a:latin typeface="Trebuchet MS" panose="020B0603020202020204" pitchFamily="34" charset="0"/>
              <a:ea typeface="黑体" panose="02010609060101010101" pitchFamily="49" charset="-122"/>
            </a:endParaRPr>
          </a:p>
        </p:txBody>
      </p:sp>
      <p:sp>
        <p:nvSpPr>
          <p:cNvPr id="2646" name="Google Shape;2646;ge5f8a1850c_2_743"/>
          <p:cNvSpPr txBox="1"/>
          <p:nvPr/>
        </p:nvSpPr>
        <p:spPr>
          <a:xfrm>
            <a:off x="1206487" y="3293264"/>
            <a:ext cx="1727640" cy="255942"/>
          </a:xfrm>
          <a:prstGeom prst="rect">
            <a:avLst/>
          </a:prstGeom>
          <a:noFill/>
          <a:ln>
            <a:noFill/>
          </a:ln>
        </p:spPr>
        <p:txBody>
          <a:bodyPr spcFirstLastPara="1" wrap="square" lIns="91425" tIns="45675" rIns="91425" bIns="45675" anchor="t" anchorCtr="0">
            <a:spAutoFit/>
          </a:bodyPr>
          <a:lstStyle/>
          <a:p>
            <a:pPr marL="0" marR="0" lvl="0" indent="0" algn="ctr" rtl="0">
              <a:lnSpc>
                <a:spcPct val="90000"/>
              </a:lnSpc>
              <a:spcBef>
                <a:spcPct val="0"/>
              </a:spcBef>
              <a:spcAft>
                <a:spcPct val="0"/>
              </a:spcAft>
              <a:buNone/>
            </a:pPr>
            <a:r>
              <a:rPr lang="zh-CN" altLang="en-US" sz="12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边缘</a:t>
            </a:r>
            <a:r>
              <a:rPr lang="zh-CN" altLang="en-US" sz="1200" b="1" i="0" strike="noStrike" cap="none" spc="0" baseline="0">
                <a:solidFill>
                  <a:srgbClr val="000000"/>
                </a:solidFill>
                <a:effectLst/>
                <a:latin typeface="Trebuchet MS" panose="020B0603020202020204" pitchFamily="34" charset="0"/>
                <a:ea typeface="黑体" panose="02010609060101010101" pitchFamily="49" charset="-122"/>
                <a:cs typeface="SimSun"/>
              </a:rPr>
              <a:t>设备</a:t>
            </a:r>
            <a:endParaRPr lang="zh-CN" altLang="en-US" sz="1440" dirty="0">
              <a:solidFill>
                <a:srgbClr val="000000"/>
              </a:solidFill>
              <a:latin typeface="Trebuchet MS" panose="020B0603020202020204" pitchFamily="34" charset="0"/>
              <a:ea typeface="黑体" panose="02010609060101010101" pitchFamily="49" charset="-122"/>
              <a:cs typeface="Arial"/>
              <a:sym typeface="Arial"/>
            </a:endParaRPr>
          </a:p>
        </p:txBody>
      </p:sp>
      <p:grpSp>
        <p:nvGrpSpPr>
          <p:cNvPr id="2647" name="Google Shape;2647;ge5f8a1850c_2_743"/>
          <p:cNvGrpSpPr/>
          <p:nvPr/>
        </p:nvGrpSpPr>
        <p:grpSpPr>
          <a:xfrm>
            <a:off x="855249" y="2759548"/>
            <a:ext cx="2430116" cy="640081"/>
            <a:chOff x="855249" y="2759548"/>
            <a:chExt cx="2430116" cy="640081"/>
          </a:xfrm>
        </p:grpSpPr>
        <p:pic>
          <p:nvPicPr>
            <p:cNvPr id="2648" name="Google Shape;2648;ge5f8a1850c_2_743" descr="A close up of a logo&#10;&#10;Description generated with very high confidence"/>
            <p:cNvPicPr preferRelativeResize="0"/>
            <p:nvPr/>
          </p:nvPicPr>
          <p:blipFill>
            <a:blip r:embed="rId3">
              <a:alphaModFix/>
            </a:blip>
            <a:stretch>
              <a:fillRect/>
            </a:stretch>
          </p:blipFill>
          <p:spPr>
            <a:xfrm>
              <a:off x="855249" y="2790528"/>
              <a:ext cx="508643" cy="534289"/>
            </a:xfrm>
            <a:prstGeom prst="rect">
              <a:avLst/>
            </a:prstGeom>
            <a:noFill/>
            <a:ln>
              <a:noFill/>
            </a:ln>
          </p:spPr>
        </p:pic>
        <p:pic>
          <p:nvPicPr>
            <p:cNvPr id="2649" name="Google Shape;2649;ge5f8a1850c_2_743" descr="Security Camera"/>
            <p:cNvPicPr preferRelativeResize="0"/>
            <p:nvPr/>
          </p:nvPicPr>
          <p:blipFill>
            <a:blip r:embed="rId4">
              <a:alphaModFix/>
            </a:blip>
            <a:stretch>
              <a:fillRect/>
            </a:stretch>
          </p:blipFill>
          <p:spPr>
            <a:xfrm>
              <a:off x="1285369" y="2847595"/>
              <a:ext cx="463986" cy="463986"/>
            </a:xfrm>
            <a:prstGeom prst="rect">
              <a:avLst/>
            </a:prstGeom>
            <a:noFill/>
            <a:ln>
              <a:noFill/>
            </a:ln>
          </p:spPr>
        </p:pic>
        <p:pic>
          <p:nvPicPr>
            <p:cNvPr id="2650" name="Google Shape;2650;ge5f8a1850c_2_743" descr="Tractor"/>
            <p:cNvPicPr preferRelativeResize="0"/>
            <p:nvPr/>
          </p:nvPicPr>
          <p:blipFill>
            <a:blip r:embed="rId5">
              <a:alphaModFix/>
            </a:blip>
            <a:stretch>
              <a:fillRect/>
            </a:stretch>
          </p:blipFill>
          <p:spPr>
            <a:xfrm>
              <a:off x="1749355" y="2833188"/>
              <a:ext cx="505824" cy="505824"/>
            </a:xfrm>
            <a:prstGeom prst="rect">
              <a:avLst/>
            </a:prstGeom>
            <a:noFill/>
            <a:ln>
              <a:noFill/>
            </a:ln>
          </p:spPr>
        </p:pic>
        <p:pic>
          <p:nvPicPr>
            <p:cNvPr id="2651" name="Google Shape;2651;ge5f8a1850c_2_743"/>
            <p:cNvPicPr preferRelativeResize="0"/>
            <p:nvPr/>
          </p:nvPicPr>
          <p:blipFill>
            <a:blip r:embed="rId6">
              <a:alphaModFix/>
            </a:blip>
            <a:stretch>
              <a:fillRect/>
            </a:stretch>
          </p:blipFill>
          <p:spPr>
            <a:xfrm>
              <a:off x="2287232" y="2895556"/>
              <a:ext cx="339701" cy="339701"/>
            </a:xfrm>
            <a:prstGeom prst="rect">
              <a:avLst/>
            </a:prstGeom>
            <a:noFill/>
            <a:ln>
              <a:noFill/>
            </a:ln>
          </p:spPr>
        </p:pic>
        <p:pic>
          <p:nvPicPr>
            <p:cNvPr id="2652" name="Google Shape;2652;ge5f8a1850c_2_743" descr="Image result for black and white drone graphic"/>
            <p:cNvPicPr preferRelativeResize="0"/>
            <p:nvPr/>
          </p:nvPicPr>
          <p:blipFill>
            <a:blip r:embed="rId7">
              <a:alphaModFix/>
            </a:blip>
            <a:stretch>
              <a:fillRect/>
            </a:stretch>
          </p:blipFill>
          <p:spPr>
            <a:xfrm>
              <a:off x="2645284" y="2759548"/>
              <a:ext cx="640081" cy="640081"/>
            </a:xfrm>
            <a:prstGeom prst="rect">
              <a:avLst/>
            </a:prstGeom>
            <a:noFill/>
            <a:ln>
              <a:noFill/>
            </a:ln>
          </p:spPr>
        </p:pic>
      </p:grpSp>
      <p:sp>
        <p:nvSpPr>
          <p:cNvPr id="2653" name="Google Shape;2653;ge5f8a1850c_2_743"/>
          <p:cNvSpPr/>
          <p:nvPr/>
        </p:nvSpPr>
        <p:spPr>
          <a:xfrm>
            <a:off x="4988270" y="1813397"/>
            <a:ext cx="5437226" cy="2830005"/>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所有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Jetson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平台（</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Xavier</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Nano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TX2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等）均支持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endParaRPr lang="zh-CN" altLang="en-US"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endParaRPr lang="zh-CN" altLang="en-US" sz="1440" b="1"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zh-CN" altLang="en-US" sz="144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支持的功能：</a:t>
            </a:r>
            <a:endParaRPr lang="zh-CN" altLang="en-US" sz="1440" b="1" dirty="0">
              <a:solidFill>
                <a:srgbClr val="000000"/>
              </a:solidFill>
              <a:latin typeface="Trebuchet MS" panose="020B0603020202020204" pitchFamily="34" charset="0"/>
              <a:ea typeface="黑体" panose="02010609060101010101" pitchFamily="49" charset="-122"/>
              <a:cs typeface="Trebuchet MS"/>
              <a:sym typeface="Trebuchet MS"/>
            </a:endParaRPr>
          </a:p>
          <a:p>
            <a:pPr marL="274320" marR="0" lvl="0" indent="-190500" algn="l" rtl="0">
              <a:spcBef>
                <a:spcPct val="0"/>
              </a:spcBef>
              <a:spcAft>
                <a:spcPct val="0"/>
              </a:spcAft>
              <a:buClr>
                <a:srgbClr val="000000"/>
              </a:buClr>
              <a:buSzPts val="1400"/>
              <a:buFont typeface="Trebuchet MS"/>
              <a:buChar char="●"/>
            </a:pP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 2.4</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 1.15.5</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7.1</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b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ONNX RT 1.8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和自定义后端</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274320" marR="0" lvl="0" indent="-190500" algn="l" rtl="0">
              <a:spcBef>
                <a:spcPct val="0"/>
              </a:spcBef>
              <a:spcAft>
                <a:spcPct val="0"/>
              </a:spcAft>
              <a:buClr>
                <a:srgbClr val="000000"/>
              </a:buClr>
              <a:buSzPts val="1400"/>
              <a:buFont typeface="Trebuchet MS"/>
              <a:buChar char="●"/>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模型集成</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274320" marR="0" lvl="0" indent="-190500" algn="l" rtl="0">
              <a:spcBef>
                <a:spcPct val="0"/>
              </a:spcBef>
              <a:spcAft>
                <a:spcPct val="0"/>
              </a:spcAft>
              <a:buClr>
                <a:srgbClr val="000000"/>
              </a:buClr>
              <a:buSzPts val="1400"/>
              <a:buFont typeface="Trebuchet MS"/>
              <a:buChar char="●"/>
            </a:pP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274320" marR="0" lvl="0" indent="-190500" algn="l" rtl="0">
              <a:spcBef>
                <a:spcPct val="0"/>
              </a:spcBef>
              <a:spcAft>
                <a:spcPct val="0"/>
              </a:spcAft>
              <a:buClr>
                <a:srgbClr val="000000"/>
              </a:buClr>
              <a:buSzPts val="1400"/>
              <a:buFont typeface="Trebuchet MS"/>
              <a:buChar char="●"/>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共享库和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 API</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274320" marR="0" lvl="0" indent="-190500" algn="l" rtl="0">
              <a:spcBef>
                <a:spcPct val="0"/>
              </a:spcBef>
              <a:spcAft>
                <a:spcPct val="0"/>
              </a:spcAft>
              <a:buClr>
                <a:srgbClr val="000000"/>
              </a:buClr>
              <a:buSzPts val="1400"/>
              <a:buFont typeface="Trebuchet MS"/>
              <a:buChar char="●"/>
            </a:pP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Python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客户端库和示例</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83820" marR="0" lvl="0" indent="0" algn="l" rtl="0">
              <a:spcBef>
                <a:spcPts val="900"/>
              </a:spcBef>
              <a:spcAft>
                <a:spcPct val="0"/>
              </a:spcAft>
              <a:buNone/>
            </a:pP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GitHub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tar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文件格式提供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Jetson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版： </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83820" marR="0" lvl="0" indent="0" algn="l" rtl="0">
              <a:spcBef>
                <a:spcPct val="0"/>
              </a:spcBef>
              <a:spcAft>
                <a:spcPct val="0"/>
              </a:spcAft>
              <a:buNone/>
            </a:pPr>
            <a:r>
              <a:rPr lang="en-US" altLang="zh-CN" sz="144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8" history="0"/>
              </a:rPr>
              <a:t>https://github.com/triton-inference-server/server/releases</a:t>
            </a:r>
            <a:endParaRPr lang="zh-CN" altLang="en-US" sz="1080" dirty="0">
              <a:solidFill>
                <a:srgbClr val="FFFFFF"/>
              </a:solidFill>
              <a:latin typeface="Trebuchet MS" panose="020B0603020202020204" pitchFamily="34" charset="0"/>
              <a:ea typeface="黑体" panose="02010609060101010101" pitchFamily="49" charset="-122"/>
              <a:cs typeface="Arial"/>
              <a:sym typeface="Arial"/>
            </a:endParaRPr>
          </a:p>
          <a:p>
            <a:pPr marL="83820" marR="0" lvl="0" indent="0" algn="l" rtl="0">
              <a:spcBef>
                <a:spcPct val="0"/>
              </a:spcBef>
              <a:spcAft>
                <a:spcPct val="0"/>
              </a:spcAft>
              <a:buNone/>
            </a:pPr>
            <a:endParaRPr lang="zh-CN" altLang="en-US" sz="1440" dirty="0">
              <a:solidFill>
                <a:srgbClr val="FFFFFF"/>
              </a:solidFill>
              <a:latin typeface="Arial"/>
              <a:ea typeface="Arial"/>
              <a:cs typeface="Arial"/>
              <a:sym typeface="Arial"/>
            </a:endParaRPr>
          </a:p>
        </p:txBody>
      </p:sp>
      <p:cxnSp>
        <p:nvCxnSpPr>
          <p:cNvPr id="2654" name="Google Shape;2654;ge5f8a1850c_2_743"/>
          <p:cNvCxnSpPr/>
          <p:nvPr/>
        </p:nvCxnSpPr>
        <p:spPr>
          <a:xfrm rot="10800000" flipH="1">
            <a:off x="3438144" y="1945800"/>
            <a:ext cx="1299000" cy="1140300"/>
          </a:xfrm>
          <a:prstGeom prst="bentConnector3">
            <a:avLst>
              <a:gd name="adj1" fmla="val 49998"/>
            </a:avLst>
          </a:prstGeom>
          <a:noFill/>
          <a:ln w="9525" cap="flat" cmpd="sng">
            <a:solidFill>
              <a:schemeClr val="accent4"/>
            </a:solidFill>
            <a:prstDash val="solid"/>
            <a:round/>
            <a:headEnd type="none" w="sm" len="sm"/>
            <a:tailEnd type="triangle" w="med" len="med"/>
          </a:ln>
        </p:spPr>
      </p:cxnSp>
      <p:cxnSp>
        <p:nvCxnSpPr>
          <p:cNvPr id="2655" name="Google Shape;2655;ge5f8a1850c_2_743"/>
          <p:cNvCxnSpPr/>
          <p:nvPr/>
        </p:nvCxnSpPr>
        <p:spPr>
          <a:xfrm rot="-5400000" flipH="1">
            <a:off x="3441854" y="3703423"/>
            <a:ext cx="1941000" cy="649500"/>
          </a:xfrm>
          <a:prstGeom prst="bentConnector3">
            <a:avLst>
              <a:gd name="adj1" fmla="val 99623"/>
            </a:avLst>
          </a:prstGeom>
          <a:noFill/>
          <a:ln w="9525" cap="flat" cmpd="sng">
            <a:solidFill>
              <a:schemeClr val="accent4"/>
            </a:solidFill>
            <a:prstDash val="solid"/>
            <a:round/>
            <a:headEnd type="none" w="sm" len="sm"/>
            <a:tailEnd type="triangle" w="med" len="med"/>
          </a:ln>
        </p:spPr>
      </p:cxnSp>
      <p:sp>
        <p:nvSpPr>
          <p:cNvPr id="2656" name="Google Shape;2656;ge5f8a1850c_2_743"/>
          <p:cNvSpPr txBox="1"/>
          <p:nvPr/>
        </p:nvSpPr>
        <p:spPr>
          <a:xfrm>
            <a:off x="5043777" y="4815574"/>
            <a:ext cx="5254752" cy="454213"/>
          </a:xfrm>
          <a:prstGeom prst="rect">
            <a:avLst/>
          </a:prstGeom>
          <a:noFill/>
          <a:ln>
            <a:noFill/>
          </a:ln>
        </p:spPr>
        <p:txBody>
          <a:bodyPr spcFirstLastPara="1" wrap="square" lIns="54850" tIns="27425" rIns="54850" bIns="27425" anchor="ctr" anchorCtr="0">
            <a:spAutoFit/>
          </a:bodyPr>
          <a:lstStyle/>
          <a:p>
            <a:pPr marL="0" marR="0" lvl="0" indent="0" rtl="0">
              <a:lnSpc>
                <a:spcPct val="90000"/>
              </a:lnSpc>
              <a:spcBef>
                <a:spcPct val="0"/>
              </a:spcBef>
              <a:spcAft>
                <a:spcPct val="0"/>
              </a:spcAft>
              <a:buNone/>
            </a:pP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还能借助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C-API</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，以共享库的形式集成到支持所有功能的嵌入式设备中。支持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14" name="TextBox 13">
            <a:extLst>
              <a:ext uri="{FF2B5EF4-FFF2-40B4-BE49-F238E27FC236}">
                <a16:creationId xmlns:a16="http://schemas.microsoft.com/office/drawing/2014/main" id="{CDFD096A-3EB0-F4B2-8624-128ED16F7578}"/>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BE83-E53E-4EC9-9933-4CD0155FA096}"/>
              </a:ext>
            </a:extLst>
          </p:cNvPr>
          <p:cNvSpPr>
            <a:spLocks noGrp="1"/>
          </p:cNvSpPr>
          <p:nvPr>
            <p:ph type="title"/>
          </p:nvPr>
        </p:nvSpPr>
        <p:spPr/>
        <p:txBody>
          <a:bodyPr/>
          <a:lstStyle/>
          <a:p>
            <a:r>
              <a:rPr lang="zh-CN" altLang="en-US" sz="35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实战实验</a:t>
            </a:r>
          </a:p>
        </p:txBody>
      </p:sp>
      <p:sp>
        <p:nvSpPr>
          <p:cNvPr id="3" name="TextBox 2">
            <a:extLst>
              <a:ext uri="{FF2B5EF4-FFF2-40B4-BE49-F238E27FC236}">
                <a16:creationId xmlns:a16="http://schemas.microsoft.com/office/drawing/2014/main" id="{6E846DB1-76CD-885E-ECB4-8AE2E58B98A1}"/>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1"/>
                </a:solidFill>
                <a:latin typeface="Trebuchet MS" panose="020B0603020202020204" pitchFamily="34" charset="0"/>
                <a:ea typeface="黑体" panose="02010609060101010101" pitchFamily="49" charset="-122"/>
              </a:rPr>
              <a:t>Copyright © 2022 NVIDIA Corporation. </a:t>
            </a:r>
            <a:r>
              <a:rPr lang="zh-CN" altLang="en-US" sz="720" dirty="0">
                <a:solidFill>
                  <a:schemeClr val="bg1"/>
                </a:solidFill>
                <a:latin typeface="Trebuchet MS" panose="020B0603020202020204" pitchFamily="34" charset="0"/>
                <a:ea typeface="黑体" panose="02010609060101010101" pitchFamily="49" charset="-122"/>
              </a:rPr>
              <a:t>本材料是 </a:t>
            </a:r>
            <a:r>
              <a:rPr lang="en-US" altLang="zh-CN" sz="720" dirty="0">
                <a:solidFill>
                  <a:schemeClr val="bg1"/>
                </a:solidFill>
                <a:latin typeface="Trebuchet MS" panose="020B0603020202020204" pitchFamily="34" charset="0"/>
                <a:ea typeface="黑体" panose="02010609060101010101" pitchFamily="49" charset="-122"/>
              </a:rPr>
              <a:t>NVIDIA </a:t>
            </a:r>
            <a:r>
              <a:rPr lang="zh-CN" altLang="en-US" sz="720" dirty="0">
                <a:solidFill>
                  <a:schemeClr val="bg1"/>
                </a:solidFill>
                <a:latin typeface="Trebuchet MS" panose="020B0603020202020204" pitchFamily="34" charset="0"/>
                <a:ea typeface="黑体" panose="02010609060101010101" pitchFamily="49" charset="-122"/>
              </a:rPr>
              <a:t>的专有信息，未经 </a:t>
            </a:r>
            <a:r>
              <a:rPr lang="en-US" altLang="zh-CN" sz="720" dirty="0">
                <a:solidFill>
                  <a:schemeClr val="bg1"/>
                </a:solidFill>
                <a:latin typeface="Trebuchet MS" panose="020B0603020202020204" pitchFamily="34" charset="0"/>
                <a:ea typeface="黑体" panose="02010609060101010101" pitchFamily="49" charset="-122"/>
              </a:rPr>
              <a:t>NVIDIA </a:t>
            </a:r>
            <a:r>
              <a:rPr lang="zh-CN" altLang="en-US" sz="720" dirty="0">
                <a:solidFill>
                  <a:schemeClr val="bg1"/>
                </a:solidFill>
                <a:latin typeface="Trebuchet MS" panose="020B0603020202020204" pitchFamily="34" charset="0"/>
                <a:ea typeface="黑体" panose="02010609060101010101" pitchFamily="49" charset="-122"/>
              </a:rPr>
              <a:t>授权不得分发。</a:t>
            </a:r>
          </a:p>
        </p:txBody>
      </p:sp>
    </p:spTree>
    <p:extLst>
      <p:ext uri="{BB962C8B-B14F-4D97-AF65-F5344CB8AC3E}">
        <p14:creationId xmlns:p14="http://schemas.microsoft.com/office/powerpoint/2010/main" val="23034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ge5f8a1850c_2_743"/>
          <p:cNvSpPr txBox="1">
            <a:spLocks noGrp="1"/>
          </p:cNvSpPr>
          <p:nvPr>
            <p:ph type="title"/>
          </p:nvPr>
        </p:nvSpPr>
        <p:spPr>
          <a:xfrm>
            <a:off x="498348" y="521208"/>
            <a:ext cx="9976320" cy="591120"/>
          </a:xfrm>
          <a:prstGeom prst="rect">
            <a:avLst/>
          </a:prstGeom>
          <a:noFill/>
          <a:ln>
            <a:noFill/>
          </a:ln>
        </p:spPr>
        <p:txBody>
          <a:bodyPr spcFirstLastPara="1" wrap="square" lIns="91425" tIns="45675" rIns="91425" bIns="45675" anchor="b" anchorCtr="0">
            <a:noAutofit/>
          </a:bodyPr>
          <a:lstStyle/>
          <a:p>
            <a:pPr marL="0" lvl="0" indent="0" algn="ctr" rtl="0">
              <a:lnSpc>
                <a:spcPct val="90000"/>
              </a:lnSpc>
              <a:spcBef>
                <a:spcPct val="0"/>
              </a:spcBef>
              <a:spcAft>
                <a:spcPct val="0"/>
              </a:spcAft>
              <a:buClr>
                <a:schemeClr val="dk2"/>
              </a:buClr>
              <a:buSzPts val="1400"/>
              <a:buFont typeface="Trebuchet MS"/>
              <a:buNone/>
            </a:pPr>
            <a:r>
              <a:rPr lang="en-US" altLang="zh-CN" sz="3600" b="0" i="0" strike="noStrike" cap="none" spc="0" baseline="0">
                <a:solidFill>
                  <a:srgbClr val="000000"/>
                </a:solidFill>
                <a:effectLst/>
                <a:latin typeface="Trebuchet MS" panose="020B0603020202020204" pitchFamily="34" charset="0"/>
                <a:ea typeface="黑体" panose="02010609060101010101" pitchFamily="49" charset="-122"/>
                <a:cs typeface="SimSun"/>
              </a:rPr>
              <a:t>NOTEBOOK</a:t>
            </a:r>
            <a:endParaRPr lang="zh-CN" altLang="en-US" dirty="0">
              <a:latin typeface="Trebuchet MS" panose="020B0603020202020204" pitchFamily="34" charset="0"/>
              <a:ea typeface="黑体" panose="02010609060101010101" pitchFamily="49" charset="-122"/>
            </a:endParaRPr>
          </a:p>
        </p:txBody>
      </p:sp>
      <p:graphicFrame>
        <p:nvGraphicFramePr>
          <p:cNvPr id="3" name="Diagram 2">
            <a:extLst>
              <a:ext uri="{FF2B5EF4-FFF2-40B4-BE49-F238E27FC236}">
                <a16:creationId xmlns:a16="http://schemas.microsoft.com/office/drawing/2014/main" id="{9ACBDA22-3DAE-40D1-B7F6-18B9E3C345B4}"/>
              </a:ext>
            </a:extLst>
          </p:cNvPr>
          <p:cNvGraphicFramePr/>
          <p:nvPr>
            <p:extLst>
              <p:ext uri="{D42A27DB-BD31-4B8C-83A1-F6EECF244321}">
                <p14:modId xmlns:p14="http://schemas.microsoft.com/office/powerpoint/2010/main" val="1430065275"/>
              </p:ext>
            </p:extLst>
          </p:nvPr>
        </p:nvGraphicFramePr>
        <p:xfrm>
          <a:off x="952980" y="1441174"/>
          <a:ext cx="9521688" cy="3983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1B51428-44E9-F43B-8BDF-43E561512381}"/>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extLst>
      <p:ext uri="{BB962C8B-B14F-4D97-AF65-F5344CB8AC3E}">
        <p14:creationId xmlns:p14="http://schemas.microsoft.com/office/powerpoint/2010/main" val="860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g9f01d088fb_2_63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en-US" altLang="zh-CN"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：引领三方携手</a:t>
            </a:r>
            <a:r>
              <a:rPr lang="zh-CN" altLang="en-US" sz="3000" b="0" i="0" strike="noStrike" cap="none" spc="0" baseline="0">
                <a:solidFill>
                  <a:srgbClr val="000000"/>
                </a:solidFill>
                <a:effectLst/>
                <a:latin typeface="Trebuchet MS" panose="020B0603020202020204" pitchFamily="34" charset="0"/>
                <a:ea typeface="黑体" panose="02010609060101010101" pitchFamily="49" charset="-122"/>
                <a:cs typeface="SimSun"/>
              </a:rPr>
              <a:t>共进</a:t>
            </a:r>
            <a:endParaRPr lang="zh-CN" altLang="en-US" sz="3000" dirty="0">
              <a:latin typeface="Trebuchet MS" panose="020B0603020202020204" pitchFamily="34" charset="0"/>
              <a:ea typeface="黑体" panose="02010609060101010101" pitchFamily="49" charset="-122"/>
            </a:endParaRPr>
          </a:p>
        </p:txBody>
      </p:sp>
      <p:sp>
        <p:nvSpPr>
          <p:cNvPr id="2809" name="Google Shape;2809;g9f01d088fb_2_63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ct val="0"/>
              </a:spcBef>
              <a:spcAft>
                <a:spcPct val="0"/>
              </a:spcAft>
              <a:buSzPts val="1900"/>
              <a:buFont typeface="Trebuchet MS"/>
              <a:buNone/>
            </a:pPr>
            <a:r>
              <a:rPr lang="zh-CN" altLang="en-US" sz="24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推理服务：精简、高性能且</a:t>
            </a:r>
            <a:r>
              <a:rPr lang="zh-CN" altLang="en-US" sz="2400" b="0" i="0" strike="noStrike" cap="none" spc="0" baseline="0">
                <a:solidFill>
                  <a:srgbClr val="76B900"/>
                </a:solidFill>
                <a:effectLst/>
                <a:latin typeface="Trebuchet MS" panose="020B0603020202020204" pitchFamily="34" charset="0"/>
                <a:ea typeface="黑体" panose="02010609060101010101" pitchFamily="49" charset="-122"/>
                <a:cs typeface="SimSun"/>
              </a:rPr>
              <a:t>灵活</a:t>
            </a:r>
            <a:endParaRPr lang="zh-CN" altLang="en-US" sz="2400" dirty="0">
              <a:latin typeface="Trebuchet MS" panose="020B0603020202020204" pitchFamily="34" charset="0"/>
              <a:ea typeface="黑体" panose="02010609060101010101" pitchFamily="49" charset="-122"/>
            </a:endParaRPr>
          </a:p>
        </p:txBody>
      </p:sp>
      <p:sp>
        <p:nvSpPr>
          <p:cNvPr id="2810" name="Google Shape;2810;g9f01d088fb_2_633"/>
          <p:cNvSpPr/>
          <p:nvPr/>
        </p:nvSpPr>
        <p:spPr>
          <a:xfrm>
            <a:off x="1387527" y="3135839"/>
            <a:ext cx="2143433" cy="560438"/>
          </a:xfrm>
          <a:prstGeom prst="rect">
            <a:avLst/>
          </a:prstGeom>
          <a:no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r>
              <a:rPr lang="zh-CN" altLang="en-US" sz="1100" b="0" i="0" strike="noStrike" cap="none" spc="0" baseline="0" dirty="0">
                <a:solidFill>
                  <a:srgbClr val="890C58"/>
                </a:solidFill>
                <a:effectLst/>
                <a:latin typeface="Trebuchet MS" panose="020B0603020202020204" pitchFamily="34" charset="0"/>
                <a:ea typeface="黑体" panose="02010609060101010101" pitchFamily="49" charset="-122"/>
                <a:cs typeface="SimSun"/>
              </a:rPr>
              <a:t>数据科</a:t>
            </a:r>
            <a:r>
              <a:rPr lang="zh-CN" altLang="en-US" sz="1100" b="0" i="0" strike="noStrike" cap="none" spc="0" baseline="0">
                <a:solidFill>
                  <a:srgbClr val="890C58"/>
                </a:solidFill>
                <a:effectLst/>
                <a:latin typeface="Trebuchet MS" panose="020B0603020202020204" pitchFamily="34" charset="0"/>
                <a:ea typeface="黑体" panose="02010609060101010101" pitchFamily="49" charset="-122"/>
                <a:cs typeface="SimSun"/>
              </a:rPr>
              <a:t>学家</a:t>
            </a:r>
            <a:endParaRPr lang="zh-CN" altLang="en-US" sz="800" dirty="0">
              <a:latin typeface="Trebuchet MS" panose="020B0603020202020204" pitchFamily="34" charset="0"/>
              <a:ea typeface="黑体" panose="02010609060101010101" pitchFamily="49" charset="-122"/>
            </a:endParaRPr>
          </a:p>
        </p:txBody>
      </p:sp>
      <p:pic>
        <p:nvPicPr>
          <p:cNvPr id="2811" name="Google Shape;2811;g9f01d088fb_2_633" descr="School boy"/>
          <p:cNvPicPr preferRelativeResize="0"/>
          <p:nvPr/>
        </p:nvPicPr>
        <p:blipFill>
          <a:blip r:embed="rId3">
            <a:alphaModFix/>
          </a:blip>
          <a:stretch>
            <a:fillRect/>
          </a:stretch>
        </p:blipFill>
        <p:spPr>
          <a:xfrm>
            <a:off x="1773443" y="1677092"/>
            <a:ext cx="1371600" cy="1371600"/>
          </a:xfrm>
          <a:prstGeom prst="rect">
            <a:avLst/>
          </a:prstGeom>
          <a:noFill/>
          <a:ln>
            <a:noFill/>
          </a:ln>
        </p:spPr>
      </p:pic>
      <p:sp>
        <p:nvSpPr>
          <p:cNvPr id="2812" name="Google Shape;2812;g9f01d088fb_2_633"/>
          <p:cNvSpPr/>
          <p:nvPr/>
        </p:nvSpPr>
        <p:spPr>
          <a:xfrm>
            <a:off x="4270324" y="3135839"/>
            <a:ext cx="2143433" cy="560438"/>
          </a:xfrm>
          <a:prstGeom prst="rect">
            <a:avLst/>
          </a:prstGeom>
          <a:no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r>
              <a:rPr lang="zh-CN" altLang="en-US" sz="1100" b="0" i="0" strike="noStrike" cap="none" spc="0" baseline="0" dirty="0">
                <a:solidFill>
                  <a:srgbClr val="00B050"/>
                </a:solidFill>
                <a:effectLst/>
                <a:latin typeface="Trebuchet MS" panose="020B0603020202020204" pitchFamily="34" charset="0"/>
                <a:ea typeface="黑体" panose="02010609060101010101" pitchFamily="49" charset="-122"/>
                <a:cs typeface="SimSun"/>
              </a:rPr>
              <a:t>开发</a:t>
            </a:r>
            <a:r>
              <a:rPr lang="zh-CN" altLang="en-US" sz="1100" dirty="0">
                <a:solidFill>
                  <a:srgbClr val="00B050"/>
                </a:solidFill>
                <a:latin typeface="Trebuchet MS" panose="020B0603020202020204" pitchFamily="34" charset="0"/>
                <a:ea typeface="黑体" panose="02010609060101010101" pitchFamily="49" charset="-122"/>
                <a:cs typeface="SimSun"/>
              </a:rPr>
              <a:t>人员</a:t>
            </a:r>
            <a:r>
              <a:rPr lang="zh-CN" altLang="en-US" sz="1100" b="0" i="0" strike="noStrike" cap="none" spc="0" baseline="0" dirty="0">
                <a:solidFill>
                  <a:srgbClr val="00B050"/>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00B050"/>
                </a:solidFill>
                <a:effectLst/>
                <a:latin typeface="Trebuchet MS" panose="020B0603020202020204" pitchFamily="34" charset="0"/>
                <a:ea typeface="黑体" panose="02010609060101010101" pitchFamily="49" charset="-122"/>
                <a:cs typeface="SimSun"/>
              </a:rPr>
              <a:t>ML </a:t>
            </a:r>
            <a:r>
              <a:rPr lang="zh-CN" altLang="en-US" sz="1100" b="0" i="0" strike="noStrike" cap="none" spc="0" baseline="0" dirty="0">
                <a:solidFill>
                  <a:srgbClr val="00B050"/>
                </a:solidFill>
                <a:effectLst/>
                <a:latin typeface="Trebuchet MS" panose="020B0603020202020204" pitchFamily="34" charset="0"/>
                <a:ea typeface="黑体" panose="02010609060101010101" pitchFamily="49" charset="-122"/>
                <a:cs typeface="SimSun"/>
              </a:rPr>
              <a:t>工程师</a:t>
            </a:r>
            <a:endParaRPr lang="zh-CN" altLang="en-US" sz="800" dirty="0">
              <a:latin typeface="Trebuchet MS" panose="020B0603020202020204" pitchFamily="34" charset="0"/>
              <a:ea typeface="黑体" panose="02010609060101010101" pitchFamily="49" charset="-122"/>
            </a:endParaRPr>
          </a:p>
        </p:txBody>
      </p:sp>
      <p:pic>
        <p:nvPicPr>
          <p:cNvPr id="2813" name="Google Shape;2813;g9f01d088fb_2_633" descr="Programmer"/>
          <p:cNvPicPr preferRelativeResize="0"/>
          <p:nvPr/>
        </p:nvPicPr>
        <p:blipFill>
          <a:blip r:embed="rId4">
            <a:alphaModFix/>
          </a:blip>
          <a:stretch>
            <a:fillRect/>
          </a:stretch>
        </p:blipFill>
        <p:spPr>
          <a:xfrm>
            <a:off x="4656239" y="1631552"/>
            <a:ext cx="1371600" cy="1371600"/>
          </a:xfrm>
          <a:prstGeom prst="rect">
            <a:avLst/>
          </a:prstGeom>
          <a:noFill/>
          <a:ln>
            <a:noFill/>
          </a:ln>
        </p:spPr>
      </p:pic>
      <p:sp>
        <p:nvSpPr>
          <p:cNvPr id="2814" name="Google Shape;2814;g9f01d088fb_2_633"/>
          <p:cNvSpPr/>
          <p:nvPr/>
        </p:nvSpPr>
        <p:spPr>
          <a:xfrm>
            <a:off x="7185775" y="3135839"/>
            <a:ext cx="2143433" cy="560438"/>
          </a:xfrm>
          <a:prstGeom prst="rect">
            <a:avLst/>
          </a:prstGeom>
          <a:no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r>
              <a:rPr lang="en-US" altLang="zh-CN" sz="11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DevOps</a:t>
            </a:r>
            <a:r>
              <a:rPr lang="zh-CN" altLang="en-US" sz="11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MLOps</a:t>
            </a:r>
            <a:r>
              <a:rPr lang="zh-CN" altLang="en-US" sz="11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IT </a:t>
            </a:r>
            <a:r>
              <a:rPr lang="zh-CN" altLang="en-US" sz="11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运营人员</a:t>
            </a:r>
            <a:endParaRPr lang="zh-CN" altLang="en-US" sz="800" dirty="0">
              <a:latin typeface="Trebuchet MS" panose="020B0603020202020204" pitchFamily="34" charset="0"/>
              <a:ea typeface="黑体" panose="02010609060101010101" pitchFamily="49" charset="-122"/>
            </a:endParaRPr>
          </a:p>
        </p:txBody>
      </p:sp>
      <p:pic>
        <p:nvPicPr>
          <p:cNvPr id="2815" name="Google Shape;2815;g9f01d088fb_2_633" descr="Male profile"/>
          <p:cNvPicPr preferRelativeResize="0"/>
          <p:nvPr/>
        </p:nvPicPr>
        <p:blipFill>
          <a:blip r:embed="rId5">
            <a:alphaModFix/>
          </a:blip>
          <a:stretch>
            <a:fillRect/>
          </a:stretch>
        </p:blipFill>
        <p:spPr>
          <a:xfrm>
            <a:off x="7571691" y="1631552"/>
            <a:ext cx="1371600" cy="1371600"/>
          </a:xfrm>
          <a:prstGeom prst="rect">
            <a:avLst/>
          </a:prstGeom>
          <a:noFill/>
          <a:ln>
            <a:noFill/>
          </a:ln>
        </p:spPr>
      </p:pic>
      <p:pic>
        <p:nvPicPr>
          <p:cNvPr id="2816" name="Google Shape;2816;g9f01d088fb_2_633" descr="Chevron arrows"/>
          <p:cNvPicPr preferRelativeResize="0"/>
          <p:nvPr/>
        </p:nvPicPr>
        <p:blipFill>
          <a:blip r:embed="rId6">
            <a:alphaModFix/>
          </a:blip>
          <a:stretch>
            <a:fillRect/>
          </a:stretch>
        </p:blipFill>
        <p:spPr>
          <a:xfrm>
            <a:off x="3479123" y="2251368"/>
            <a:ext cx="640080" cy="640080"/>
          </a:xfrm>
          <a:prstGeom prst="rect">
            <a:avLst/>
          </a:prstGeom>
          <a:noFill/>
          <a:ln>
            <a:noFill/>
          </a:ln>
        </p:spPr>
      </p:pic>
      <p:pic>
        <p:nvPicPr>
          <p:cNvPr id="2817" name="Google Shape;2817;g9f01d088fb_2_633" descr="Chevron arrows"/>
          <p:cNvPicPr preferRelativeResize="0"/>
          <p:nvPr/>
        </p:nvPicPr>
        <p:blipFill>
          <a:blip r:embed="rId6">
            <a:alphaModFix/>
          </a:blip>
          <a:stretch>
            <a:fillRect/>
          </a:stretch>
        </p:blipFill>
        <p:spPr>
          <a:xfrm>
            <a:off x="6531437" y="2233336"/>
            <a:ext cx="640080" cy="640080"/>
          </a:xfrm>
          <a:prstGeom prst="rect">
            <a:avLst/>
          </a:prstGeom>
          <a:noFill/>
          <a:ln>
            <a:noFill/>
          </a:ln>
        </p:spPr>
      </p:pic>
      <p:cxnSp>
        <p:nvCxnSpPr>
          <p:cNvPr id="2818" name="Google Shape;2818;g9f01d088fb_2_633"/>
          <p:cNvCxnSpPr>
            <a:stCxn id="2814" idx="2"/>
            <a:endCxn id="2810" idx="2"/>
          </p:cNvCxnSpPr>
          <p:nvPr/>
        </p:nvCxnSpPr>
        <p:spPr>
          <a:xfrm rot="5400000">
            <a:off x="5358142" y="797527"/>
            <a:ext cx="600" cy="5798100"/>
          </a:xfrm>
          <a:prstGeom prst="bentConnector3">
            <a:avLst>
              <a:gd name="adj1" fmla="val 37041750"/>
            </a:avLst>
          </a:prstGeom>
          <a:noFill/>
          <a:ln w="19050" cap="flat" cmpd="sng">
            <a:solidFill>
              <a:srgbClr val="92D050"/>
            </a:solidFill>
            <a:prstDash val="solid"/>
            <a:round/>
            <a:headEnd type="none" w="sm" len="sm"/>
            <a:tailEnd type="stealth" w="med" len="med"/>
          </a:ln>
        </p:spPr>
      </p:cxnSp>
      <p:sp>
        <p:nvSpPr>
          <p:cNvPr id="2819" name="Google Shape;2819;g9f01d088fb_2_633"/>
          <p:cNvSpPr txBox="1"/>
          <p:nvPr/>
        </p:nvSpPr>
        <p:spPr>
          <a:xfrm>
            <a:off x="3248300" y="2090531"/>
            <a:ext cx="1146210" cy="193938"/>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经过训练的</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模型</a:t>
            </a:r>
            <a:endParaRPr lang="zh-CN" altLang="en-US" sz="800" dirty="0">
              <a:latin typeface="Trebuchet MS" panose="020B0603020202020204" pitchFamily="34" charset="0"/>
              <a:ea typeface="黑体" panose="02010609060101010101" pitchFamily="49" charset="-122"/>
            </a:endParaRPr>
          </a:p>
        </p:txBody>
      </p:sp>
      <p:sp>
        <p:nvSpPr>
          <p:cNvPr id="2820" name="Google Shape;2820;g9f01d088fb_2_633"/>
          <p:cNvSpPr txBox="1"/>
          <p:nvPr/>
        </p:nvSpPr>
        <p:spPr>
          <a:xfrm>
            <a:off x="6230809" y="2003231"/>
            <a:ext cx="1078644" cy="332476"/>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采用已训练模型的</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应用</a:t>
            </a:r>
            <a:endParaRPr lang="zh-CN" altLang="en-US" sz="800" dirty="0">
              <a:latin typeface="Trebuchet MS" panose="020B0603020202020204" pitchFamily="34" charset="0"/>
              <a:ea typeface="黑体" panose="02010609060101010101" pitchFamily="49" charset="-122"/>
            </a:endParaRPr>
          </a:p>
        </p:txBody>
      </p:sp>
      <p:sp>
        <p:nvSpPr>
          <p:cNvPr id="2821" name="Google Shape;2821;g9f01d088fb_2_633"/>
          <p:cNvSpPr txBox="1"/>
          <p:nvPr/>
        </p:nvSpPr>
        <p:spPr>
          <a:xfrm>
            <a:off x="4414684" y="3643017"/>
            <a:ext cx="2143432" cy="193938"/>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重新</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训练</a:t>
            </a:r>
            <a:endParaRPr lang="zh-CN" altLang="en-US" sz="800" dirty="0">
              <a:latin typeface="Trebuchet MS" panose="020B0603020202020204" pitchFamily="34" charset="0"/>
              <a:ea typeface="黑体" panose="02010609060101010101" pitchFamily="49" charset="-122"/>
            </a:endParaRPr>
          </a:p>
        </p:txBody>
      </p:sp>
      <p:sp>
        <p:nvSpPr>
          <p:cNvPr id="2822" name="Google Shape;2822;g9f01d088fb_2_633"/>
          <p:cNvSpPr txBox="1"/>
          <p:nvPr/>
        </p:nvSpPr>
        <p:spPr>
          <a:xfrm>
            <a:off x="4245187" y="5001266"/>
            <a:ext cx="2638096" cy="360022"/>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本地存储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AWS S3 | </a:t>
            </a:r>
            <a:b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Google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计算存储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Azure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存储</a:t>
            </a:r>
            <a:endParaRPr lang="zh-CN" altLang="en-US" sz="800" dirty="0">
              <a:latin typeface="Trebuchet MS" panose="020B0603020202020204" pitchFamily="34" charset="0"/>
              <a:ea typeface="黑体" panose="02010609060101010101" pitchFamily="49" charset="-122"/>
            </a:endParaRPr>
          </a:p>
        </p:txBody>
      </p:sp>
      <p:sp>
        <p:nvSpPr>
          <p:cNvPr id="2823" name="Google Shape;2823;g9f01d088fb_2_633"/>
          <p:cNvSpPr txBox="1"/>
          <p:nvPr/>
        </p:nvSpPr>
        <p:spPr>
          <a:xfrm>
            <a:off x="6828582" y="5001266"/>
            <a:ext cx="2348928" cy="360022"/>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Cloud</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AWS</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GCP</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Azure</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数据中心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边缘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GPU </a:t>
            </a:r>
            <a:r>
              <a:rPr lang="en-US" altLang="zh-CN" sz="1100" b="0" i="0" strike="noStrike" cap="none" spc="0" baseline="0">
                <a:solidFill>
                  <a:srgbClr val="000000"/>
                </a:solidFill>
                <a:effectLst/>
                <a:latin typeface="Trebuchet MS" panose="020B0603020202020204" pitchFamily="34" charset="0"/>
                <a:ea typeface="黑体" panose="02010609060101010101" pitchFamily="49" charset="-122"/>
                <a:cs typeface="SimSun"/>
              </a:rPr>
              <a:t>| CPU</a:t>
            </a:r>
            <a:endParaRPr lang="zh-CN" altLang="en-US" sz="800" dirty="0">
              <a:latin typeface="Trebuchet MS" panose="020B0603020202020204" pitchFamily="34" charset="0"/>
              <a:ea typeface="黑体" panose="02010609060101010101" pitchFamily="49" charset="-122"/>
            </a:endParaRPr>
          </a:p>
        </p:txBody>
      </p:sp>
      <p:sp>
        <p:nvSpPr>
          <p:cNvPr id="2824" name="Google Shape;2824;g9f01d088fb_2_633"/>
          <p:cNvSpPr txBox="1"/>
          <p:nvPr/>
        </p:nvSpPr>
        <p:spPr>
          <a:xfrm>
            <a:off x="1677725" y="5001275"/>
            <a:ext cx="2691600" cy="360000"/>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 | TensorRT Plan | </a:t>
            </a:r>
            <a:b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en-US" altLang="zh-CN" sz="11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PyTorch</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 ONNX RT | OpenVINO |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自定义</a:t>
            </a:r>
            <a:endParaRPr lang="zh-CN" altLang="en-US" sz="800" dirty="0">
              <a:latin typeface="Trebuchet MS" panose="020B0603020202020204" pitchFamily="34" charset="0"/>
              <a:ea typeface="黑体" panose="02010609060101010101" pitchFamily="49" charset="-122"/>
            </a:endParaRPr>
          </a:p>
        </p:txBody>
      </p:sp>
      <p:sp>
        <p:nvSpPr>
          <p:cNvPr id="2825" name="Google Shape;2825;g9f01d088fb_2_633"/>
          <p:cNvSpPr txBox="1"/>
          <p:nvPr/>
        </p:nvSpPr>
        <p:spPr>
          <a:xfrm>
            <a:off x="4740561" y="4632963"/>
            <a:ext cx="1540565" cy="249261"/>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任何资</a:t>
            </a:r>
            <a:r>
              <a:rPr lang="zh-CN" altLang="en-US" sz="1400" b="0" i="0" strike="noStrike" cap="none" spc="0" baseline="0">
                <a:solidFill>
                  <a:srgbClr val="000000"/>
                </a:solidFill>
                <a:effectLst/>
                <a:latin typeface="Trebuchet MS" panose="020B0603020202020204" pitchFamily="34" charset="0"/>
                <a:ea typeface="黑体" panose="02010609060101010101" pitchFamily="49" charset="-122"/>
                <a:cs typeface="SimSun"/>
              </a:rPr>
              <a:t>源库</a:t>
            </a:r>
            <a:endParaRPr lang="zh-CN" altLang="en-US" sz="800" dirty="0">
              <a:latin typeface="Trebuchet MS" panose="020B0603020202020204" pitchFamily="34" charset="0"/>
              <a:ea typeface="黑体" panose="02010609060101010101" pitchFamily="49" charset="-122"/>
            </a:endParaRPr>
          </a:p>
        </p:txBody>
      </p:sp>
      <p:sp>
        <p:nvSpPr>
          <p:cNvPr id="2826" name="Google Shape;2826;g9f01d088fb_2_633"/>
          <p:cNvSpPr txBox="1"/>
          <p:nvPr/>
        </p:nvSpPr>
        <p:spPr>
          <a:xfrm>
            <a:off x="2390988" y="4632963"/>
            <a:ext cx="1540565" cy="249261"/>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任何</a:t>
            </a:r>
            <a:r>
              <a:rPr lang="zh-CN" altLang="en-US" sz="1400" b="0" i="0" strike="noStrike" cap="none" spc="0" baseline="0">
                <a:solidFill>
                  <a:srgbClr val="000000"/>
                </a:solidFill>
                <a:effectLst/>
                <a:latin typeface="Trebuchet MS" panose="020B0603020202020204" pitchFamily="34" charset="0"/>
                <a:ea typeface="黑体" panose="02010609060101010101" pitchFamily="49" charset="-122"/>
                <a:cs typeface="SimSun"/>
              </a:rPr>
              <a:t>框架</a:t>
            </a:r>
            <a:endParaRPr lang="zh-CN" altLang="en-US" sz="800" dirty="0">
              <a:latin typeface="Trebuchet MS" panose="020B0603020202020204" pitchFamily="34" charset="0"/>
              <a:ea typeface="黑体" panose="02010609060101010101" pitchFamily="49" charset="-122"/>
            </a:endParaRPr>
          </a:p>
        </p:txBody>
      </p:sp>
      <p:sp>
        <p:nvSpPr>
          <p:cNvPr id="2827" name="Google Shape;2827;g9f01d088fb_2_633"/>
          <p:cNvSpPr txBox="1"/>
          <p:nvPr/>
        </p:nvSpPr>
        <p:spPr>
          <a:xfrm>
            <a:off x="7209693" y="4632963"/>
            <a:ext cx="1540565" cy="249261"/>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任何</a:t>
            </a:r>
            <a:r>
              <a:rPr lang="zh-CN" altLang="en-US" sz="1400" b="0" i="0" strike="noStrike" cap="none" spc="0" baseline="0">
                <a:solidFill>
                  <a:srgbClr val="000000"/>
                </a:solidFill>
                <a:effectLst/>
                <a:latin typeface="Trebuchet MS" panose="020B0603020202020204" pitchFamily="34" charset="0"/>
                <a:ea typeface="黑体" panose="02010609060101010101" pitchFamily="49" charset="-122"/>
                <a:cs typeface="SimSun"/>
              </a:rPr>
              <a:t>平台</a:t>
            </a:r>
            <a:endParaRPr lang="zh-CN" altLang="en-US" sz="800" dirty="0">
              <a:latin typeface="Trebuchet MS" panose="020B0603020202020204" pitchFamily="34" charset="0"/>
              <a:ea typeface="黑体" panose="02010609060101010101" pitchFamily="49" charset="-122"/>
            </a:endParaRPr>
          </a:p>
        </p:txBody>
      </p:sp>
      <p:pic>
        <p:nvPicPr>
          <p:cNvPr id="2828" name="Google Shape;2828;g9f01d088fb_2_633"/>
          <p:cNvPicPr preferRelativeResize="0"/>
          <p:nvPr/>
        </p:nvPicPr>
        <p:blipFill>
          <a:blip r:embed="rId7">
            <a:alphaModFix/>
          </a:blip>
          <a:stretch>
            <a:fillRect/>
          </a:stretch>
        </p:blipFill>
        <p:spPr>
          <a:xfrm>
            <a:off x="5246769" y="4137763"/>
            <a:ext cx="528147" cy="454099"/>
          </a:xfrm>
          <a:prstGeom prst="rect">
            <a:avLst/>
          </a:prstGeom>
          <a:noFill/>
          <a:ln>
            <a:noFill/>
          </a:ln>
        </p:spPr>
      </p:pic>
      <p:sp>
        <p:nvSpPr>
          <p:cNvPr id="2829" name="Google Shape;2829;g9f01d088fb_2_633"/>
          <p:cNvSpPr txBox="1"/>
          <p:nvPr/>
        </p:nvSpPr>
        <p:spPr>
          <a:xfrm>
            <a:off x="8081143" y="5906043"/>
            <a:ext cx="1938620" cy="152388"/>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通过 </a:t>
            </a:r>
            <a:r>
              <a:rPr lang="en-US" altLang="zh-CN"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Kubernetes </a:t>
            </a:r>
            <a:r>
              <a:rPr lang="zh-CN" altLang="en-US" sz="700" b="0" i="0" strike="noStrike" cap="none" spc="0" baseline="0">
                <a:solidFill>
                  <a:srgbClr val="000000"/>
                </a:solidFill>
                <a:effectLst/>
                <a:latin typeface="Trebuchet MS" panose="020B0603020202020204" pitchFamily="34" charset="0"/>
                <a:ea typeface="黑体" panose="02010609060101010101" pitchFamily="49" charset="-122"/>
                <a:cs typeface="SimSun"/>
              </a:rPr>
              <a:t>目录</a:t>
            </a:r>
            <a:endParaRPr lang="zh-CN" altLang="en-US" sz="800" dirty="0">
              <a:latin typeface="Trebuchet MS" panose="020B0603020202020204" pitchFamily="34" charset="0"/>
              <a:ea typeface="黑体" panose="02010609060101010101" pitchFamily="49" charset="-122"/>
            </a:endParaRPr>
          </a:p>
        </p:txBody>
      </p:sp>
      <p:pic>
        <p:nvPicPr>
          <p:cNvPr id="2830" name="Google Shape;2830;g9f01d088fb_2_633" descr="Open folder"/>
          <p:cNvPicPr preferRelativeResize="0"/>
          <p:nvPr/>
        </p:nvPicPr>
        <p:blipFill>
          <a:blip r:embed="rId8">
            <a:alphaModFix/>
          </a:blip>
          <a:stretch>
            <a:fillRect/>
          </a:stretch>
        </p:blipFill>
        <p:spPr>
          <a:xfrm>
            <a:off x="2841229" y="4044772"/>
            <a:ext cx="640080" cy="640080"/>
          </a:xfrm>
          <a:prstGeom prst="rect">
            <a:avLst/>
          </a:prstGeom>
          <a:noFill/>
          <a:ln>
            <a:noFill/>
          </a:ln>
        </p:spPr>
      </p:pic>
      <p:pic>
        <p:nvPicPr>
          <p:cNvPr id="2831" name="Google Shape;2831;g9f01d088fb_2_633" descr="Network"/>
          <p:cNvPicPr preferRelativeResize="0"/>
          <p:nvPr/>
        </p:nvPicPr>
        <p:blipFill>
          <a:blip r:embed="rId9">
            <a:alphaModFix/>
          </a:blip>
          <a:stretch>
            <a:fillRect/>
          </a:stretch>
        </p:blipFill>
        <p:spPr>
          <a:xfrm>
            <a:off x="7705654" y="4090492"/>
            <a:ext cx="548640" cy="548640"/>
          </a:xfrm>
          <a:prstGeom prst="rect">
            <a:avLst/>
          </a:prstGeom>
          <a:noFill/>
          <a:ln>
            <a:noFill/>
          </a:ln>
        </p:spPr>
      </p:pic>
      <p:sp>
        <p:nvSpPr>
          <p:cNvPr id="2832" name="Google Shape;2832;g9f01d088fb_2_633"/>
          <p:cNvSpPr/>
          <p:nvPr/>
        </p:nvSpPr>
        <p:spPr>
          <a:xfrm>
            <a:off x="0" y="5595116"/>
            <a:ext cx="10972800" cy="590922"/>
          </a:xfrm>
          <a:prstGeom prst="rect">
            <a:avLst/>
          </a:prstGeom>
          <a:solidFill>
            <a:schemeClr val="lt2"/>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endParaRPr sz="1100">
              <a:solidFill>
                <a:schemeClr val="lt1"/>
              </a:solidFill>
              <a:latin typeface="Arial"/>
              <a:ea typeface="Arial"/>
              <a:cs typeface="Arial"/>
              <a:sym typeface="Arial"/>
            </a:endParaRPr>
          </a:p>
        </p:txBody>
      </p:sp>
      <p:sp>
        <p:nvSpPr>
          <p:cNvPr id="2833" name="Google Shape;2833;g9f01d088fb_2_633"/>
          <p:cNvSpPr txBox="1"/>
          <p:nvPr/>
        </p:nvSpPr>
        <p:spPr>
          <a:xfrm>
            <a:off x="1183627" y="5769064"/>
            <a:ext cx="7888006" cy="25483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4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下载并开始使用：</a:t>
            </a:r>
            <a:r>
              <a:rPr lang="en-US" altLang="zh-CN" sz="14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https://developer.nvidia.cn</a:t>
            </a:r>
            <a:r>
              <a:rPr lang="en-US" altLang="zh-CN" sz="1400" b="0" i="0" strike="noStrike" cap="none" spc="0" baseline="0">
                <a:solidFill>
                  <a:srgbClr val="FFFFFF"/>
                </a:solidFill>
                <a:effectLst/>
                <a:latin typeface="Trebuchet MS" panose="020B0603020202020204" pitchFamily="34" charset="0"/>
                <a:ea typeface="黑体" panose="02010609060101010101" pitchFamily="49" charset="-122"/>
                <a:cs typeface="SimSun"/>
              </a:rPr>
              <a:t>/nvidia-triton-inference-server</a:t>
            </a:r>
            <a:endParaRPr lang="zh-CN" altLang="en-US" sz="800" dirty="0">
              <a:latin typeface="Trebuchet MS" panose="020B0603020202020204" pitchFamily="34" charset="0"/>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sp>
        <p:nvSpPr>
          <p:cNvPr id="2" name="TextBox 1">
            <a:extLst>
              <a:ext uri="{FF2B5EF4-FFF2-40B4-BE49-F238E27FC236}">
                <a16:creationId xmlns:a16="http://schemas.microsoft.com/office/drawing/2014/main" id="{A8D439CF-2468-D4EB-9472-880E30F54C7A}"/>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tx1"/>
                </a:solidFill>
                <a:latin typeface="Trebuchet MS" panose="020B0603020202020204" pitchFamily="34" charset="0"/>
                <a:ea typeface="黑体" panose="02010609060101010101" pitchFamily="49" charset="-122"/>
              </a:rPr>
              <a:t>Copyright © 2022 NVIDIA Corporation. </a:t>
            </a:r>
            <a:r>
              <a:rPr lang="zh-CN" altLang="en-US" sz="720" dirty="0">
                <a:solidFill>
                  <a:schemeClr val="tx1"/>
                </a:solidFill>
                <a:latin typeface="Trebuchet MS" panose="020B0603020202020204" pitchFamily="34" charset="0"/>
                <a:ea typeface="黑体" panose="02010609060101010101" pitchFamily="49" charset="-122"/>
              </a:rPr>
              <a:t>本材料是 </a:t>
            </a:r>
            <a:r>
              <a:rPr lang="en-US" altLang="zh-CN" sz="720" dirty="0">
                <a:solidFill>
                  <a:schemeClr val="tx1"/>
                </a:solidFill>
                <a:latin typeface="Trebuchet MS" panose="020B0603020202020204" pitchFamily="34" charset="0"/>
                <a:ea typeface="黑体" panose="02010609060101010101" pitchFamily="49" charset="-122"/>
              </a:rPr>
              <a:t>NVIDIA </a:t>
            </a:r>
            <a:r>
              <a:rPr lang="zh-CN" altLang="en-US" sz="720" dirty="0">
                <a:solidFill>
                  <a:schemeClr val="tx1"/>
                </a:solidFill>
                <a:latin typeface="Trebuchet MS" panose="020B0603020202020204" pitchFamily="34" charset="0"/>
                <a:ea typeface="黑体" panose="02010609060101010101" pitchFamily="49" charset="-122"/>
              </a:rPr>
              <a:t>的专有信息，未经 </a:t>
            </a:r>
            <a:r>
              <a:rPr lang="en-US" altLang="zh-CN" sz="720" dirty="0">
                <a:solidFill>
                  <a:schemeClr val="tx1"/>
                </a:solidFill>
                <a:latin typeface="Trebuchet MS" panose="020B0603020202020204" pitchFamily="34" charset="0"/>
                <a:ea typeface="黑体" panose="02010609060101010101" pitchFamily="49" charset="-122"/>
              </a:rPr>
              <a:t>NVIDIA </a:t>
            </a:r>
            <a:r>
              <a:rPr lang="zh-CN" altLang="en-US" sz="720" dirty="0">
                <a:solidFill>
                  <a:schemeClr val="tx1"/>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ge5f8a1850c_2_854"/>
          <p:cNvSpPr txBox="1">
            <a:spLocks noGrp="1"/>
          </p:cNvSpPr>
          <p:nvPr>
            <p:ph type="title"/>
          </p:nvPr>
        </p:nvSpPr>
        <p:spPr>
          <a:xfrm>
            <a:off x="374040" y="259710"/>
            <a:ext cx="10224720" cy="687240"/>
          </a:xfrm>
          <a:prstGeom prst="rect">
            <a:avLst/>
          </a:prstGeom>
          <a:noFill/>
          <a:ln>
            <a:noFill/>
          </a:ln>
        </p:spPr>
        <p:txBody>
          <a:bodyPr spcFirstLastPara="1" wrap="square" lIns="109700" tIns="109700" rIns="109700" bIns="109700" anchor="t" anchorCtr="0">
            <a:noAutofit/>
          </a:bodyPr>
          <a:lstStyle/>
          <a:p>
            <a:pPr marL="0" lvl="0" indent="0" algn="ctr" rtl="0">
              <a:lnSpc>
                <a:spcPct val="90000"/>
              </a:lnSpc>
              <a:spcBef>
                <a:spcPct val="0"/>
              </a:spcBef>
              <a:spcAft>
                <a:spcPct val="0"/>
              </a:spcAft>
              <a:buClr>
                <a:schemeClr val="dk2"/>
              </a:buClr>
              <a:buSzPts val="2800"/>
              <a:buFont typeface="Trebuchet MS"/>
              <a:buNone/>
            </a:pPr>
            <a:r>
              <a:rPr lang="en-US" altLang="zh-CN" sz="3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3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的开源</a:t>
            </a:r>
            <a:r>
              <a:rPr lang="zh-CN" altLang="en-US" sz="3600" b="0" i="0" strike="noStrike" cap="none" spc="0" baseline="0">
                <a:solidFill>
                  <a:srgbClr val="000000"/>
                </a:solidFill>
                <a:effectLst/>
                <a:latin typeface="Trebuchet MS" panose="020B0603020202020204" pitchFamily="34" charset="0"/>
                <a:ea typeface="黑体" panose="02010609060101010101" pitchFamily="49" charset="-122"/>
                <a:cs typeface="SimSun"/>
              </a:rPr>
              <a:t>示例</a:t>
            </a:r>
            <a:endParaRPr lang="zh-CN" altLang="en-US" dirty="0">
              <a:latin typeface="Trebuchet MS" panose="020B0603020202020204" pitchFamily="34" charset="0"/>
              <a:ea typeface="黑体" panose="02010609060101010101" pitchFamily="49" charset="-122"/>
            </a:endParaRPr>
          </a:p>
        </p:txBody>
      </p:sp>
      <p:sp>
        <p:nvSpPr>
          <p:cNvPr id="2763" name="Google Shape;2763;ge5f8a1850c_2_854"/>
          <p:cNvSpPr txBox="1">
            <a:spLocks noGrp="1"/>
          </p:cNvSpPr>
          <p:nvPr>
            <p:ph type="sldNum" idx="12"/>
          </p:nvPr>
        </p:nvSpPr>
        <p:spPr>
          <a:xfrm>
            <a:off x="10166950" y="5595860"/>
            <a:ext cx="658440" cy="472320"/>
          </a:xfrm>
          <a:prstGeom prst="rect">
            <a:avLst/>
          </a:prstGeom>
          <a:noFill/>
          <a:ln>
            <a:noFill/>
          </a:ln>
        </p:spPr>
        <p:txBody>
          <a:bodyPr spcFirstLastPara="1" wrap="square" lIns="109700" tIns="109700" rIns="109700" bIns="109700" anchor="ctr" anchorCtr="0">
            <a:noAutofit/>
          </a:bodyPr>
          <a:lstStyle/>
          <a:p>
            <a:pPr marL="0" lvl="0" indent="0" algn="r" rtl="0">
              <a:spcBef>
                <a:spcPct val="0"/>
              </a:spcBef>
              <a:spcAft>
                <a:spcPct val="0"/>
              </a:spcAft>
              <a:buClr>
                <a:srgbClr val="FFFFFF"/>
              </a:buClr>
              <a:buSzPts val="1500"/>
              <a:buNone/>
            </a:pPr>
            <a:fld id="{00000000-1234-1234-1234-123412341234}" type="slidenum">
              <a:rPr lang="en-US" altLang="zh-CN" smtClean="0">
                <a:solidFill>
                  <a:srgbClr val="FFFFFF"/>
                </a:solidFill>
                <a:latin typeface="Trebuchet MS" panose="020B0603020202020204" pitchFamily="34" charset="0"/>
                <a:ea typeface="黑体" panose="02010609060101010101" pitchFamily="49" charset="-122"/>
              </a:rPr>
              <a:t>19</a:t>
            </a:fld>
            <a:endParaRPr lang="zh-CN" altLang="en-US" dirty="0">
              <a:solidFill>
                <a:srgbClr val="FFFFFF"/>
              </a:solidFill>
              <a:latin typeface="Trebuchet MS" panose="020B0603020202020204" pitchFamily="34" charset="0"/>
              <a:ea typeface="黑体" panose="02010609060101010101" pitchFamily="49" charset="-122"/>
            </a:endParaRPr>
          </a:p>
        </p:txBody>
      </p:sp>
      <p:graphicFrame>
        <p:nvGraphicFramePr>
          <p:cNvPr id="2764" name="Google Shape;2764;ge5f8a1850c_2_854"/>
          <p:cNvGraphicFramePr>
            <a:graphicFrameLocks noGrp="1"/>
          </p:cNvGraphicFramePr>
          <p:nvPr>
            <p:extLst>
              <p:ext uri="{D42A27DB-BD31-4B8C-83A1-F6EECF244321}">
                <p14:modId xmlns:p14="http://schemas.microsoft.com/office/powerpoint/2010/main" val="3499080379"/>
              </p:ext>
            </p:extLst>
          </p:nvPr>
        </p:nvGraphicFramePr>
        <p:xfrm>
          <a:off x="222076" y="999185"/>
          <a:ext cx="10603300" cy="5065850"/>
        </p:xfrm>
        <a:graphic>
          <a:graphicData uri="http://schemas.openxmlformats.org/drawingml/2006/table">
            <a:tbl>
              <a:tblPr>
                <a:noFill/>
                <a:tableStyleId>{16C09956-C718-4698-857F-D925EE527A59}</a:tableStyleId>
              </a:tblPr>
              <a:tblGrid>
                <a:gridCol w="1887250">
                  <a:extLst>
                    <a:ext uri="{9D8B030D-6E8A-4147-A177-3AD203B41FA5}">
                      <a16:colId xmlns:a16="http://schemas.microsoft.com/office/drawing/2014/main" val="20000"/>
                    </a:ext>
                  </a:extLst>
                </a:gridCol>
                <a:gridCol w="1459950">
                  <a:extLst>
                    <a:ext uri="{9D8B030D-6E8A-4147-A177-3AD203B41FA5}">
                      <a16:colId xmlns:a16="http://schemas.microsoft.com/office/drawing/2014/main" val="20001"/>
                    </a:ext>
                  </a:extLst>
                </a:gridCol>
                <a:gridCol w="1865850">
                  <a:extLst>
                    <a:ext uri="{9D8B030D-6E8A-4147-A177-3AD203B41FA5}">
                      <a16:colId xmlns:a16="http://schemas.microsoft.com/office/drawing/2014/main" val="20002"/>
                    </a:ext>
                  </a:extLst>
                </a:gridCol>
                <a:gridCol w="5390250">
                  <a:extLst>
                    <a:ext uri="{9D8B030D-6E8A-4147-A177-3AD203B41FA5}">
                      <a16:colId xmlns:a16="http://schemas.microsoft.com/office/drawing/2014/main" val="20003"/>
                    </a:ext>
                  </a:extLst>
                </a:gridCol>
              </a:tblGrid>
              <a:tr h="384050">
                <a:tc>
                  <a:txBody>
                    <a:bodyPr/>
                    <a:lstStyle/>
                    <a:p>
                      <a:pPr marL="0" marR="0" lvl="0" indent="0" algn="l" rtl="0">
                        <a:spcBef>
                          <a:spcPct val="0"/>
                        </a:spcBef>
                        <a:spcAft>
                          <a:spcPct val="0"/>
                        </a:spcAft>
                        <a:buClr>
                          <a:schemeClr val="dk2"/>
                        </a:buClr>
                        <a:buSzPts val="1300"/>
                        <a:buFont typeface="Trebuchet MS"/>
                        <a:buNone/>
                      </a:pPr>
                      <a:r>
                        <a:rPr lang="zh-CN" altLang="en-US" sz="1300" b="1" i="0" strike="noStrike" cap="none" spc="0" baseline="0">
                          <a:solidFill>
                            <a:srgbClr val="000000"/>
                          </a:solidFill>
                          <a:effectLst/>
                          <a:latin typeface="Trebuchet MS" panose="020B0603020202020204" pitchFamily="34" charset="0"/>
                          <a:ea typeface="黑体" panose="02010609060101010101" pitchFamily="49" charset="-122"/>
                          <a:cs typeface="SimSun"/>
                        </a:rPr>
                        <a:t>应用</a:t>
                      </a:r>
                      <a:endParaRPr lang="zh-CN" altLang="en-US" sz="1300" b="1"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dk2"/>
                        </a:buClr>
                        <a:buSzPts val="1300"/>
                        <a:buFont typeface="Trebuchet MS"/>
                        <a:buNone/>
                      </a:pPr>
                      <a:r>
                        <a:rPr lang="zh-CN" altLang="en-US" sz="1300" b="1" i="0" strike="noStrike" cap="none" spc="0" baseline="0">
                          <a:solidFill>
                            <a:srgbClr val="000000"/>
                          </a:solidFill>
                          <a:effectLst/>
                          <a:latin typeface="Trebuchet MS" panose="020B0603020202020204" pitchFamily="34" charset="0"/>
                          <a:ea typeface="黑体" panose="02010609060101010101" pitchFamily="49" charset="-122"/>
                          <a:cs typeface="SimSun"/>
                        </a:rPr>
                        <a:t>模型</a:t>
                      </a:r>
                      <a:endParaRPr lang="zh-CN" altLang="en-US" sz="1300" b="1"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dk2"/>
                        </a:buClr>
                        <a:buSzPts val="1300"/>
                        <a:buFont typeface="Trebuchet MS"/>
                        <a:buNone/>
                      </a:pPr>
                      <a:r>
                        <a:rPr lang="zh-CN" altLang="en-US" sz="1300" b="1" i="0" strike="noStrike" cap="none" spc="0" baseline="0">
                          <a:solidFill>
                            <a:srgbClr val="000000"/>
                          </a:solidFill>
                          <a:effectLst/>
                          <a:latin typeface="Trebuchet MS" panose="020B0603020202020204" pitchFamily="34" charset="0"/>
                          <a:ea typeface="黑体" panose="02010609060101010101" pitchFamily="49" charset="-122"/>
                          <a:cs typeface="SimSun"/>
                        </a:rPr>
                        <a:t>框架</a:t>
                      </a:r>
                      <a:endParaRPr lang="zh-CN" altLang="en-US" sz="1300" b="1"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dk2"/>
                        </a:buClr>
                        <a:buSzPts val="1300"/>
                        <a:buFont typeface="Trebuchet MS"/>
                        <a:buNone/>
                      </a:pPr>
                      <a:r>
                        <a:rPr lang="zh-CN" altLang="en-US" sz="13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使用 </a:t>
                      </a:r>
                      <a:r>
                        <a:rPr lang="en-US" altLang="zh-CN" sz="13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13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GitHub URL </a:t>
                      </a:r>
                      <a:r>
                        <a:rPr lang="zh-CN" altLang="en-US" sz="1300" b="1" i="0" strike="noStrike" cap="none" spc="0" baseline="0">
                          <a:solidFill>
                            <a:srgbClr val="000000"/>
                          </a:solidFill>
                          <a:effectLst/>
                          <a:latin typeface="Trebuchet MS" panose="020B0603020202020204" pitchFamily="34" charset="0"/>
                          <a:ea typeface="黑体" panose="02010609060101010101" pitchFamily="49" charset="-122"/>
                          <a:cs typeface="SimSun"/>
                        </a:rPr>
                        <a:t>示例</a:t>
                      </a:r>
                      <a:endParaRPr lang="zh-CN" altLang="en-US" sz="1300" b="1"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0"/>
                  </a:ext>
                </a:extLst>
              </a:tr>
              <a:tr h="585225">
                <a:tc rowSpan="3">
                  <a:txBody>
                    <a:bodyPr/>
                    <a:lstStyle/>
                    <a:p>
                      <a:pPr marL="0" marR="0" lvl="0" indent="0" algn="ctr" rtl="0">
                        <a:spcBef>
                          <a:spcPct val="0"/>
                        </a:spcBef>
                        <a:spcAft>
                          <a:spcPct val="0"/>
                        </a:spcAft>
                        <a:buClr>
                          <a:schemeClr val="dk2"/>
                        </a:buClr>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计算机视觉</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nchor="ct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ResNet50</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https://github.com/NVIDIA/DeepLearningExamples/tree/master/PyTorch/Classification/ConvNets/triton</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/resnet50</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1"/>
                  </a:ext>
                </a:extLst>
              </a:tr>
              <a:tr h="585225">
                <a:tc vMerge="1">
                  <a:txBody>
                    <a:bodyPr/>
                    <a:lstStyle/>
                    <a:p>
                      <a:endParaRPr lang="en-US"/>
                    </a:p>
                  </a:txBody>
                  <a:tcP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ResNeXt-101</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https://github.com/NVIDIA/DeepLearningExamples/tree/master/PyTorch/Classification/ConvNets/triton</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/resnext101-32x4d</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2"/>
                  </a:ext>
                </a:extLst>
              </a:tr>
              <a:tr h="585225">
                <a:tc vMerge="1">
                  <a:txBody>
                    <a:bodyPr/>
                    <a:lstStyle/>
                    <a:p>
                      <a:endParaRPr lang="en-US"/>
                    </a:p>
                  </a:txBody>
                  <a:tcP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SE-ResNeXt-101</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 </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https://github.com/NVIDIA/DeepLearningExamples/tree/master/PyTorch/Classification/ConvNets/triton</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/se-resnext101-32x4d</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3"/>
                  </a:ext>
                </a:extLst>
              </a:tr>
              <a:tr h="585225">
                <a:tc rowSpan="2">
                  <a:txBody>
                    <a:bodyPr/>
                    <a:lstStyle/>
                    <a:p>
                      <a:pPr marL="0" marR="0" lvl="0" indent="0" algn="ctr" rtl="0">
                        <a:spcBef>
                          <a:spcPct val="0"/>
                        </a:spcBef>
                        <a:spcAft>
                          <a:spcPct val="0"/>
                        </a:spcAft>
                        <a:buClr>
                          <a:schemeClr val="dk2"/>
                        </a:buClr>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自然语言处理</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nchor="ct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BERT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6" history="0"/>
                        </a:rPr>
                        <a:t>https://github.com/NVIDIA/DeepLearningExamples/tree/master/PyTorch/LanguageModeling</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6" history="0"/>
                        </a:rPr>
                        <a:t>/BERT</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4"/>
                  </a:ext>
                </a:extLst>
              </a:tr>
              <a:tr h="585225">
                <a:tc vMerge="1">
                  <a:txBody>
                    <a:bodyPr/>
                    <a:lstStyle/>
                    <a:p>
                      <a:endParaRPr lang="en-US"/>
                    </a:p>
                  </a:txBody>
                  <a:tcP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BERT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7" history="0"/>
                        </a:rPr>
                        <a:t>https://github.com/NVIDIA/DeepLearningExamples/tree/master/TensorFlow/LanguageModeling/BERT</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7" history="0"/>
                        </a:rPr>
                        <a:t>/triton</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5"/>
                  </a:ext>
                </a:extLst>
              </a:tr>
              <a:tr h="585225">
                <a:tc>
                  <a:txBody>
                    <a:bodyPr/>
                    <a:lstStyle/>
                    <a:p>
                      <a:pPr marL="0" marR="0" lvl="0" indent="0" algn="ctr" rtl="0">
                        <a:spcBef>
                          <a:spcPct val="0"/>
                        </a:spcBef>
                        <a:spcAft>
                          <a:spcPct val="0"/>
                        </a:spcAft>
                        <a:buClr>
                          <a:schemeClr val="dk2"/>
                        </a:buClr>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自动语音</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识别</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Jasper</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8" history="0"/>
                        </a:rPr>
                        <a:t>https://github.com/NVIDIA/DeepLearningExamples/tree/master/PyTorch/SpeechRecognition/Jasper</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8" history="0"/>
                        </a:rPr>
                        <a:t>/triton</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tc>
                <a:extLst>
                  <a:ext uri="{0D108BD9-81ED-4DB2-BD59-A6C34878D82A}">
                    <a16:rowId xmlns:a16="http://schemas.microsoft.com/office/drawing/2014/main" val="10006"/>
                  </a:ext>
                </a:extLst>
              </a:tr>
              <a:tr h="585225">
                <a:tc>
                  <a:txBody>
                    <a:bodyPr/>
                    <a:lstStyle/>
                    <a:p>
                      <a:pPr marL="0" marR="0" lvl="0" indent="0" algn="ctr" rtl="0">
                        <a:spcBef>
                          <a:spcPct val="0"/>
                        </a:spcBef>
                        <a:spcAft>
                          <a:spcPct val="0"/>
                        </a:spcAft>
                        <a:buClr>
                          <a:schemeClr val="dk2"/>
                        </a:buClr>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文字转</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语音</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Tacotron2 </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和 </a:t>
                      </a: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WaveGlow</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9" history="0"/>
                        </a:rPr>
                        <a:t>https://github.com/NVIDIA/DeepLearningExamples/tree/master/PyTorch/SpeechSynthesis/Tacotron2/trtis</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9" history="0"/>
                        </a:rPr>
                        <a:t>_cpp</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585225">
                <a:tc>
                  <a:txBody>
                    <a:bodyPr/>
                    <a:lstStyle/>
                    <a:p>
                      <a:pPr marL="0" marR="0" lvl="0" indent="0" algn="ctr" rtl="0">
                        <a:spcBef>
                          <a:spcPct val="0"/>
                        </a:spcBef>
                        <a:spcAft>
                          <a:spcPct val="0"/>
                        </a:spcAft>
                        <a:buClr>
                          <a:schemeClr val="dk2"/>
                        </a:buClr>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推荐</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系统</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DLRM</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ct val="0"/>
                        </a:spcBef>
                        <a:spcAft>
                          <a:spcPct val="0"/>
                        </a:spcAft>
                        <a:buClr>
                          <a:schemeClr val="dk2"/>
                        </a:buClr>
                        <a:buSzPts val="13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PyTorch</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endParaRPr lang="zh-CN" altLang="en-US" sz="1300" u="none" strike="noStrike" cap="none">
                        <a:solidFill>
                          <a:schemeClr val="dk2"/>
                        </a:solidFill>
                        <a:latin typeface="Trebuchet MS" panose="020B0603020202020204" pitchFamily="34" charset="0"/>
                        <a:ea typeface="黑体" panose="02010609060101010101" pitchFamily="49" charset="-122"/>
                      </a:endParaRPr>
                    </a:p>
                    <a:p>
                      <a:pPr marL="0" marR="0" lvl="0" indent="0" algn="ctr" rtl="0">
                        <a:spcBef>
                          <a:spcPct val="0"/>
                        </a:spcBef>
                        <a:spcAft>
                          <a:spcPct val="0"/>
                        </a:spcAft>
                        <a:buClr>
                          <a:schemeClr val="dk2"/>
                        </a:buClr>
                        <a:buSzPts val="900"/>
                        <a:buFont typeface="Arial"/>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TensorRT</a:t>
                      </a:r>
                      <a:endParaRPr lang="zh-CN" altLang="en-US" sz="1300" u="none" strike="noStrike" cap="none" dirty="0">
                        <a:solidFill>
                          <a:schemeClr val="dk2"/>
                        </a:solidFill>
                        <a:latin typeface="Trebuchet MS" panose="020B0603020202020204" pitchFamily="34" charset="0"/>
                        <a:ea typeface="黑体" panose="02010609060101010101" pitchFamily="49" charset="-122"/>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ct val="0"/>
                        </a:spcBef>
                        <a:spcAft>
                          <a:spcPct val="0"/>
                        </a:spcAft>
                        <a:buClr>
                          <a:schemeClr val="hlink"/>
                        </a:buClr>
                        <a:buSzPts val="1300"/>
                        <a:buFont typeface="Trebuchet MS"/>
                        <a:buNone/>
                      </a:pPr>
                      <a:r>
                        <a:rPr lang="en-US" altLang="zh-CN" sz="13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10" history="0"/>
                        </a:rPr>
                        <a:t>https://github.com/NVIDIA/DeepLearningExamples/tree/master/PyTorch/Recommendation/DLRM</a:t>
                      </a:r>
                      <a:r>
                        <a:rPr lang="en-US" altLang="zh-CN" sz="1300" b="0" i="0" u="sng" strike="noStrike" cap="none" spc="0" baseline="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10" history="0"/>
                        </a:rPr>
                        <a:t>/triton</a:t>
                      </a:r>
                      <a:endParaRPr lang="zh-CN" altLang="en-US" sz="1300" u="none" strike="noStrike" cap="none" dirty="0">
                        <a:latin typeface="Trebuchet MS" panose="020B0603020202020204" pitchFamily="34" charset="0"/>
                        <a:ea typeface="黑体" panose="02010609060101010101" pitchFamily="49" charset="-122"/>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gb0aab3be4c_3_387"/>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en-US" altLang="zh-CN" sz="3000" b="0" i="0" strike="noStrike" cap="none" spc="0" baseline="0">
                <a:solidFill>
                  <a:srgbClr val="000000"/>
                </a:solidFill>
                <a:effectLst/>
                <a:latin typeface="Trebuchet MS" panose="020B0603020202020204" pitchFamily="34" charset="0"/>
                <a:ea typeface="黑体" panose="02010609060101010101" pitchFamily="49" charset="-122"/>
                <a:cs typeface="SimSun"/>
              </a:rPr>
              <a:t>MLOPS</a:t>
            </a:r>
            <a:endParaRPr lang="zh-CN" altLang="en-US" sz="3000" dirty="0">
              <a:latin typeface="Trebuchet MS" panose="020B0603020202020204" pitchFamily="34" charset="0"/>
              <a:ea typeface="黑体" panose="02010609060101010101" pitchFamily="49" charset="-122"/>
            </a:endParaRPr>
          </a:p>
        </p:txBody>
      </p:sp>
      <p:sp>
        <p:nvSpPr>
          <p:cNvPr id="2844" name="Google Shape;2844;gb0aab3be4c_3_387"/>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ct val="0"/>
              </a:spcBef>
              <a:spcAft>
                <a:spcPct val="0"/>
              </a:spcAft>
              <a:buSzPts val="1800"/>
              <a:buFont typeface="Trebuchet MS"/>
              <a:buNone/>
            </a:pPr>
            <a:r>
              <a:rPr lang="zh-CN" altLang="en-US" sz="24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实施机器学习（</a:t>
            </a:r>
            <a:r>
              <a:rPr lang="en-US" altLang="zh-CN" sz="24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ML</a:t>
            </a:r>
            <a:r>
              <a:rPr lang="zh-CN" altLang="en-US" sz="24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）模型</a:t>
            </a:r>
            <a:r>
              <a:rPr lang="zh-CN" altLang="en-US" sz="2400" dirty="0">
                <a:solidFill>
                  <a:srgbClr val="76B900"/>
                </a:solidFill>
                <a:latin typeface="Trebuchet MS" panose="020B0603020202020204" pitchFamily="34" charset="0"/>
                <a:ea typeface="黑体" panose="02010609060101010101" pitchFamily="49" charset="-122"/>
                <a:cs typeface="SimSun"/>
              </a:rPr>
              <a:t>的</a:t>
            </a:r>
            <a:r>
              <a:rPr lang="zh-CN" altLang="en-US" sz="24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训练和推理</a:t>
            </a:r>
            <a:endParaRPr lang="zh-CN" altLang="en-US" sz="2400" dirty="0">
              <a:latin typeface="Trebuchet MS" panose="020B0603020202020204" pitchFamily="34" charset="0"/>
              <a:ea typeface="黑体" panose="02010609060101010101" pitchFamily="49" charset="-122"/>
            </a:endParaRPr>
          </a:p>
        </p:txBody>
      </p:sp>
      <p:pic>
        <p:nvPicPr>
          <p:cNvPr id="2845" name="Google Shape;2845;gb0aab3be4c_3_387" descr="Image for post"/>
          <p:cNvPicPr preferRelativeResize="0"/>
          <p:nvPr/>
        </p:nvPicPr>
        <p:blipFill>
          <a:blip r:embed="rId3">
            <a:alphaModFix/>
          </a:blip>
          <a:stretch>
            <a:fillRect/>
          </a:stretch>
        </p:blipFill>
        <p:spPr>
          <a:xfrm>
            <a:off x="896919" y="2114603"/>
            <a:ext cx="3419424" cy="2798064"/>
          </a:xfrm>
          <a:prstGeom prst="rect">
            <a:avLst/>
          </a:prstGeom>
          <a:noFill/>
          <a:ln>
            <a:noFill/>
          </a:ln>
        </p:spPr>
      </p:pic>
      <p:sp>
        <p:nvSpPr>
          <p:cNvPr id="2846" name="Google Shape;2846;gb0aab3be4c_3_387"/>
          <p:cNvSpPr txBox="1"/>
          <p:nvPr/>
        </p:nvSpPr>
        <p:spPr>
          <a:xfrm>
            <a:off x="798817" y="4954216"/>
            <a:ext cx="3615627" cy="2382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资料来源：</a:t>
            </a:r>
            <a:r>
              <a:rPr lang="en-US" altLang="zh-CN"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https://towardsdatascience.com</a:t>
            </a:r>
            <a:r>
              <a:rPr lang="en-US" altLang="zh-CN" sz="700" b="0" i="0" strike="noStrike" cap="none" spc="0" baseline="0">
                <a:solidFill>
                  <a:srgbClr val="000000"/>
                </a:solidFill>
                <a:effectLst/>
                <a:latin typeface="Trebuchet MS" panose="020B0603020202020204" pitchFamily="34" charset="0"/>
                <a:ea typeface="黑体" panose="02010609060101010101" pitchFamily="49" charset="-122"/>
                <a:cs typeface="SimSun"/>
              </a:rPr>
              <a:t>/ml-ops-machine-learning-as-an-engineering-discipline-b86ca4874a3f</a:t>
            </a:r>
            <a:endParaRPr lang="zh-CN" altLang="en-US" sz="800" dirty="0">
              <a:latin typeface="Trebuchet MS" panose="020B0603020202020204" pitchFamily="34" charset="0"/>
              <a:ea typeface="黑体" panose="02010609060101010101" pitchFamily="49" charset="-122"/>
            </a:endParaRPr>
          </a:p>
        </p:txBody>
      </p:sp>
      <p:cxnSp>
        <p:nvCxnSpPr>
          <p:cNvPr id="2847" name="Google Shape;2847;gb0aab3be4c_3_387"/>
          <p:cNvCxnSpPr/>
          <p:nvPr/>
        </p:nvCxnSpPr>
        <p:spPr>
          <a:xfrm flipH="1">
            <a:off x="5235305" y="1744283"/>
            <a:ext cx="10500" cy="3763200"/>
          </a:xfrm>
          <a:prstGeom prst="straightConnector1">
            <a:avLst/>
          </a:prstGeom>
          <a:noFill/>
          <a:ln w="38100" cap="flat" cmpd="sng">
            <a:solidFill>
              <a:srgbClr val="92D050"/>
            </a:solidFill>
            <a:prstDash val="solid"/>
            <a:round/>
            <a:headEnd type="none" w="sm" len="sm"/>
            <a:tailEnd type="none" w="sm" len="sm"/>
          </a:ln>
        </p:spPr>
      </p:cxnSp>
      <p:sp>
        <p:nvSpPr>
          <p:cNvPr id="2853" name="Google Shape;2853;gb0aab3be4c_3_387"/>
          <p:cNvSpPr txBox="1"/>
          <p:nvPr/>
        </p:nvSpPr>
        <p:spPr>
          <a:xfrm>
            <a:off x="5551957" y="1795141"/>
            <a:ext cx="3084976" cy="221599"/>
          </a:xfrm>
          <a:prstGeom prst="rect">
            <a:avLst/>
          </a:prstGeom>
          <a:noFill/>
          <a:ln>
            <a:noFill/>
          </a:ln>
        </p:spPr>
        <p:txBody>
          <a:bodyPr spcFirstLastPara="1" wrap="square" lIns="54850" tIns="27425" rIns="54850" bIns="27425" anchor="ctr" anchorCtr="0">
            <a:noAutofit/>
          </a:bodyPr>
          <a:lstStyle/>
          <a:p>
            <a:pPr marL="0" marR="0" lvl="0" indent="0" algn="l"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数据准备、特征</a:t>
            </a:r>
            <a:r>
              <a:rPr lang="zh-CN" altLang="en-US" sz="1200" b="0" i="0" strike="noStrike" cap="none" spc="0" baseline="0">
                <a:solidFill>
                  <a:srgbClr val="000000"/>
                </a:solidFill>
                <a:effectLst/>
                <a:latin typeface="Trebuchet MS" panose="020B0603020202020204" pitchFamily="34" charset="0"/>
                <a:ea typeface="黑体" panose="02010609060101010101" pitchFamily="49" charset="-122"/>
                <a:cs typeface="SimSun"/>
              </a:rPr>
              <a:t>工程</a:t>
            </a:r>
            <a:endParaRPr lang="zh-CN" altLang="en-US" sz="800" dirty="0">
              <a:latin typeface="Trebuchet MS" panose="020B0603020202020204" pitchFamily="34" charset="0"/>
              <a:ea typeface="黑体" panose="02010609060101010101" pitchFamily="49" charset="-122"/>
            </a:endParaRPr>
          </a:p>
        </p:txBody>
      </p:sp>
      <p:sp>
        <p:nvSpPr>
          <p:cNvPr id="2854" name="Google Shape;2854;gb0aab3be4c_3_387"/>
          <p:cNvSpPr/>
          <p:nvPr/>
        </p:nvSpPr>
        <p:spPr>
          <a:xfrm>
            <a:off x="5551957" y="2498234"/>
            <a:ext cx="2039663" cy="424732"/>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数据、模型、环境以及参数版本控制以实现</a:t>
            </a:r>
            <a:r>
              <a:rPr lang="zh-CN" altLang="en-US" sz="1200" dirty="0">
                <a:latin typeface="Trebuchet MS" panose="020B0603020202020204" pitchFamily="34" charset="0"/>
                <a:ea typeface="黑体" panose="02010609060101010101" pitchFamily="49" charset="-122"/>
                <a:cs typeface="SimSun"/>
              </a:rPr>
              <a:t>可重现</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性</a:t>
            </a:r>
            <a:endParaRPr lang="zh-CN" altLang="en-US" sz="800"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用于安全和协作的集中存储</a:t>
            </a:r>
            <a:endParaRPr lang="zh-CN" altLang="en-US" sz="800" dirty="0">
              <a:latin typeface="Trebuchet MS" panose="020B0603020202020204" pitchFamily="34" charset="0"/>
              <a:ea typeface="黑体" panose="02010609060101010101" pitchFamily="49" charset="-122"/>
            </a:endParaRPr>
          </a:p>
        </p:txBody>
      </p:sp>
      <p:sp>
        <p:nvSpPr>
          <p:cNvPr id="2855" name="Google Shape;2855;gb0aab3be4c_3_387"/>
          <p:cNvSpPr/>
          <p:nvPr/>
        </p:nvSpPr>
        <p:spPr>
          <a:xfrm>
            <a:off x="5551957" y="3484555"/>
            <a:ext cx="2971319" cy="424732"/>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实验、追踪和比较结果</a:t>
            </a:r>
            <a:endParaRPr lang="zh-CN" altLang="en-US" sz="800"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模型验证</a:t>
            </a:r>
            <a:endParaRPr lang="zh-CN" altLang="en-US" sz="800" dirty="0">
              <a:latin typeface="Trebuchet MS" panose="020B0603020202020204" pitchFamily="34" charset="0"/>
              <a:ea typeface="黑体" panose="02010609060101010101" pitchFamily="49" charset="-122"/>
            </a:endParaRPr>
          </a:p>
        </p:txBody>
      </p:sp>
      <p:sp>
        <p:nvSpPr>
          <p:cNvPr id="2856" name="Google Shape;2856;gb0aab3be4c_3_387"/>
          <p:cNvSpPr/>
          <p:nvPr/>
        </p:nvSpPr>
        <p:spPr>
          <a:xfrm>
            <a:off x="5551957" y="4430828"/>
            <a:ext cx="3437672" cy="240066"/>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在生产环境中部署模型和流水线</a:t>
            </a:r>
            <a:endParaRPr lang="zh-CN" altLang="en-US" sz="800" dirty="0">
              <a:latin typeface="Trebuchet MS" panose="020B0603020202020204" pitchFamily="34" charset="0"/>
              <a:ea typeface="黑体" panose="02010609060101010101" pitchFamily="49" charset="-122"/>
            </a:endParaRPr>
          </a:p>
        </p:txBody>
      </p:sp>
      <p:sp>
        <p:nvSpPr>
          <p:cNvPr id="2857" name="Google Shape;2857;gb0aab3be4c_3_387"/>
          <p:cNvSpPr/>
          <p:nvPr/>
        </p:nvSpPr>
        <p:spPr>
          <a:xfrm>
            <a:off x="5551957" y="5295465"/>
            <a:ext cx="2872043" cy="318620"/>
          </a:xfrm>
          <a:prstGeom prst="rect">
            <a:avLst/>
          </a:prstGeom>
          <a:noFill/>
          <a:ln>
            <a:noFill/>
          </a:ln>
        </p:spPr>
        <p:txBody>
          <a:bodyPr spcFirstLastPara="1" wrap="square" lIns="54850" tIns="27425" rIns="54850" bIns="27425" anchor="t" anchorCtr="0">
            <a:noAutofit/>
          </a:bodyPr>
          <a:lstStyle/>
          <a:p>
            <a:pPr marL="0" marR="0" lvl="0" indent="0" algn="l" rtl="0">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监视模型的准确性和重新训练提高性能</a:t>
            </a:r>
            <a:endParaRPr lang="zh-CN" altLang="en-US" sz="800" dirty="0">
              <a:latin typeface="Trebuchet MS" panose="020B0603020202020204" pitchFamily="34" charset="0"/>
              <a:ea typeface="黑体" panose="02010609060101010101" pitchFamily="49" charset="-122"/>
            </a:endParaRPr>
          </a:p>
        </p:txBody>
      </p:sp>
      <p:sp>
        <p:nvSpPr>
          <p:cNvPr id="3" name="Arrow: Down 2">
            <a:extLst>
              <a:ext uri="{FF2B5EF4-FFF2-40B4-BE49-F238E27FC236}">
                <a16:creationId xmlns:a16="http://schemas.microsoft.com/office/drawing/2014/main" id="{076774EF-23F6-4B24-9A80-64893DD0321A}"/>
              </a:ext>
            </a:extLst>
          </p:cNvPr>
          <p:cNvSpPr/>
          <p:nvPr/>
        </p:nvSpPr>
        <p:spPr>
          <a:xfrm>
            <a:off x="5026134" y="1663677"/>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C54454C-2898-45E8-AC9C-CFEE85256E72}"/>
              </a:ext>
            </a:extLst>
          </p:cNvPr>
          <p:cNvSpPr/>
          <p:nvPr/>
        </p:nvSpPr>
        <p:spPr>
          <a:xfrm>
            <a:off x="5026134" y="2546542"/>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400B19DD-0382-45F2-8B55-983931F6C39C}"/>
              </a:ext>
            </a:extLst>
          </p:cNvPr>
          <p:cNvSpPr/>
          <p:nvPr/>
        </p:nvSpPr>
        <p:spPr>
          <a:xfrm>
            <a:off x="5026134" y="3429407"/>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0AC396F5-39E6-48EB-9B4D-5C882593EBEC}"/>
              </a:ext>
            </a:extLst>
          </p:cNvPr>
          <p:cNvSpPr/>
          <p:nvPr/>
        </p:nvSpPr>
        <p:spPr>
          <a:xfrm>
            <a:off x="5026134" y="4312272"/>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62F0E5F-396F-4544-8331-B362417A53B9}"/>
              </a:ext>
            </a:extLst>
          </p:cNvPr>
          <p:cNvSpPr/>
          <p:nvPr/>
        </p:nvSpPr>
        <p:spPr>
          <a:xfrm>
            <a:off x="5037311" y="5207596"/>
            <a:ext cx="406489" cy="406489"/>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361F29B-57D2-9E49-8CED-2C849653BE68}"/>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BE83-E53E-4EC9-9933-4CD0155FA096}"/>
              </a:ext>
            </a:extLst>
          </p:cNvPr>
          <p:cNvSpPr>
            <a:spLocks noGrp="1"/>
          </p:cNvSpPr>
          <p:nvPr>
            <p:ph type="title"/>
          </p:nvPr>
        </p:nvSpPr>
        <p:spPr/>
        <p:txBody>
          <a:bodyPr/>
          <a:lstStyle/>
          <a:p>
            <a:r>
              <a:rPr lang="zh-CN" altLang="en-US" sz="35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案例研究</a:t>
            </a:r>
          </a:p>
        </p:txBody>
      </p:sp>
      <p:sp>
        <p:nvSpPr>
          <p:cNvPr id="3" name="TextBox 2">
            <a:extLst>
              <a:ext uri="{FF2B5EF4-FFF2-40B4-BE49-F238E27FC236}">
                <a16:creationId xmlns:a16="http://schemas.microsoft.com/office/drawing/2014/main" id="{E1A159E9-DDC6-A952-C2A6-01AF15EF6412}"/>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1"/>
                </a:solidFill>
                <a:latin typeface="Trebuchet MS" panose="020B0603020202020204" pitchFamily="34" charset="0"/>
                <a:ea typeface="黑体" panose="02010609060101010101" pitchFamily="49" charset="-122"/>
              </a:rPr>
              <a:t>Copyright © 2022 NVIDIA Corporation. </a:t>
            </a:r>
            <a:r>
              <a:rPr lang="zh-CN" altLang="en-US" sz="720" dirty="0">
                <a:solidFill>
                  <a:schemeClr val="bg1"/>
                </a:solidFill>
                <a:latin typeface="Trebuchet MS" panose="020B0603020202020204" pitchFamily="34" charset="0"/>
                <a:ea typeface="黑体" panose="02010609060101010101" pitchFamily="49" charset="-122"/>
              </a:rPr>
              <a:t>本材料是 </a:t>
            </a:r>
            <a:r>
              <a:rPr lang="en-US" altLang="zh-CN" sz="720" dirty="0">
                <a:solidFill>
                  <a:schemeClr val="bg1"/>
                </a:solidFill>
                <a:latin typeface="Trebuchet MS" panose="020B0603020202020204" pitchFamily="34" charset="0"/>
                <a:ea typeface="黑体" panose="02010609060101010101" pitchFamily="49" charset="-122"/>
              </a:rPr>
              <a:t>NVIDIA </a:t>
            </a:r>
            <a:r>
              <a:rPr lang="zh-CN" altLang="en-US" sz="720" dirty="0">
                <a:solidFill>
                  <a:schemeClr val="bg1"/>
                </a:solidFill>
                <a:latin typeface="Trebuchet MS" panose="020B0603020202020204" pitchFamily="34" charset="0"/>
                <a:ea typeface="黑体" panose="02010609060101010101" pitchFamily="49" charset="-122"/>
              </a:rPr>
              <a:t>的专有信息，未经 </a:t>
            </a:r>
            <a:r>
              <a:rPr lang="en-US" altLang="zh-CN" sz="720" dirty="0">
                <a:solidFill>
                  <a:schemeClr val="bg1"/>
                </a:solidFill>
                <a:latin typeface="Trebuchet MS" panose="020B0603020202020204" pitchFamily="34" charset="0"/>
                <a:ea typeface="黑体" panose="02010609060101010101" pitchFamily="49" charset="-122"/>
              </a:rPr>
              <a:t>NVIDIA </a:t>
            </a:r>
            <a:r>
              <a:rPr lang="zh-CN" altLang="en-US" sz="720" dirty="0">
                <a:solidFill>
                  <a:schemeClr val="bg1"/>
                </a:solidFill>
                <a:latin typeface="Trebuchet MS" panose="020B0603020202020204" pitchFamily="34" charset="0"/>
                <a:ea typeface="黑体" panose="02010609060101010101" pitchFamily="49" charset="-122"/>
              </a:rPr>
              <a:t>授权不得分发。</a:t>
            </a:r>
          </a:p>
        </p:txBody>
      </p:sp>
    </p:spTree>
    <p:extLst>
      <p:ext uri="{BB962C8B-B14F-4D97-AF65-F5344CB8AC3E}">
        <p14:creationId xmlns:p14="http://schemas.microsoft.com/office/powerpoint/2010/main" val="66370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graphicFrame>
        <p:nvGraphicFramePr>
          <p:cNvPr id="2746" name="Google Shape;2746;ge5f8a1850c_2_840"/>
          <p:cNvGraphicFramePr>
            <a:graphicFrameLocks noGrp="1"/>
          </p:cNvGraphicFramePr>
          <p:nvPr>
            <p:extLst>
              <p:ext uri="{D42A27DB-BD31-4B8C-83A1-F6EECF244321}">
                <p14:modId xmlns:p14="http://schemas.microsoft.com/office/powerpoint/2010/main" val="3647774247"/>
              </p:ext>
            </p:extLst>
          </p:nvPr>
        </p:nvGraphicFramePr>
        <p:xfrm>
          <a:off x="-14" y="479735"/>
          <a:ext cx="10972800" cy="5321350"/>
        </p:xfrm>
        <a:graphic>
          <a:graphicData uri="http://schemas.openxmlformats.org/drawingml/2006/table">
            <a:tbl>
              <a:tblPr>
                <a:noFill/>
                <a:tableStyleId>{16C09956-C718-4698-857F-D925EE527A59}</a:tableStyleId>
              </a:tblPr>
              <a:tblGrid>
                <a:gridCol w="1491925">
                  <a:extLst>
                    <a:ext uri="{9D8B030D-6E8A-4147-A177-3AD203B41FA5}">
                      <a16:colId xmlns:a16="http://schemas.microsoft.com/office/drawing/2014/main" val="20000"/>
                    </a:ext>
                  </a:extLst>
                </a:gridCol>
                <a:gridCol w="2561375">
                  <a:extLst>
                    <a:ext uri="{9D8B030D-6E8A-4147-A177-3AD203B41FA5}">
                      <a16:colId xmlns:a16="http://schemas.microsoft.com/office/drawing/2014/main" val="20001"/>
                    </a:ext>
                  </a:extLst>
                </a:gridCol>
                <a:gridCol w="3318850">
                  <a:extLst>
                    <a:ext uri="{9D8B030D-6E8A-4147-A177-3AD203B41FA5}">
                      <a16:colId xmlns:a16="http://schemas.microsoft.com/office/drawing/2014/main" val="20002"/>
                    </a:ext>
                  </a:extLst>
                </a:gridCol>
                <a:gridCol w="3600650">
                  <a:extLst>
                    <a:ext uri="{9D8B030D-6E8A-4147-A177-3AD203B41FA5}">
                      <a16:colId xmlns:a16="http://schemas.microsoft.com/office/drawing/2014/main" val="20003"/>
                    </a:ext>
                  </a:extLst>
                </a:gridCol>
              </a:tblGrid>
              <a:tr h="329175">
                <a:tc>
                  <a:txBody>
                    <a:bodyPr/>
                    <a:lstStyle/>
                    <a:p>
                      <a:pPr marL="0" marR="0" lvl="0" indent="0" algn="ctr" rtl="0">
                        <a:lnSpc>
                          <a:spcPct val="100000"/>
                        </a:lnSpc>
                        <a:spcBef>
                          <a:spcPct val="0"/>
                        </a:spcBef>
                        <a:spcAft>
                          <a:spcPct val="0"/>
                        </a:spcAft>
                        <a:buClr>
                          <a:srgbClr val="000000"/>
                        </a:buClr>
                        <a:buSzPts val="1200"/>
                        <a:buFont typeface="Arial"/>
                        <a:buNone/>
                      </a:pPr>
                      <a:r>
                        <a:rPr lang="zh-CN" altLang="en-US" sz="10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公司</a:t>
                      </a:r>
                      <a:endParaRPr lang="zh-CN" altLang="en-US" sz="1000" b="1" u="none" strike="noStrike" cap="none" dirty="0">
                        <a:latin typeface="Trebuchet MS" panose="020B0603020202020204" pitchFamily="34" charset="0"/>
                        <a:ea typeface="黑体" panose="02010609060101010101" pitchFamily="49" charset="-122"/>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ct val="0"/>
                        </a:spcBef>
                        <a:spcAft>
                          <a:spcPct val="0"/>
                        </a:spcAft>
                        <a:buClr>
                          <a:srgbClr val="000000"/>
                        </a:buClr>
                        <a:buSzPts val="1200"/>
                        <a:buFont typeface="Arial"/>
                        <a:buNone/>
                      </a:pPr>
                      <a:r>
                        <a:rPr lang="en-US" altLang="zh-CN" sz="10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用例</a:t>
                      </a:r>
                      <a:endParaRPr lang="zh-CN" altLang="en-US" sz="1000" b="1"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ct val="0"/>
                        </a:spcBef>
                        <a:spcAft>
                          <a:spcPct val="0"/>
                        </a:spcAft>
                        <a:buClr>
                          <a:srgbClr val="000000"/>
                        </a:buClr>
                        <a:buSzPts val="1200"/>
                        <a:buFont typeface="Arial"/>
                        <a:buNone/>
                      </a:pPr>
                      <a:r>
                        <a:rPr lang="zh-CN" altLang="en-US" sz="10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工作</a:t>
                      </a:r>
                      <a:r>
                        <a:rPr lang="zh-CN" altLang="en-US" sz="1000" b="1" i="0" strike="noStrike" cap="none" spc="0" baseline="0">
                          <a:solidFill>
                            <a:srgbClr val="000000"/>
                          </a:solidFill>
                          <a:effectLst/>
                          <a:latin typeface="Trebuchet MS" panose="020B0603020202020204" pitchFamily="34" charset="0"/>
                          <a:ea typeface="黑体" panose="02010609060101010101" pitchFamily="49" charset="-122"/>
                          <a:cs typeface="SimSun"/>
                        </a:rPr>
                        <a:t>流程</a:t>
                      </a:r>
                      <a:endParaRPr lang="zh-CN" altLang="en-US" sz="1000" b="1"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ct val="0"/>
                        </a:spcBef>
                        <a:spcAft>
                          <a:spcPct val="0"/>
                        </a:spcAft>
                        <a:buClr>
                          <a:schemeClr val="dk2"/>
                        </a:buClr>
                        <a:buSzPts val="1000"/>
                        <a:buFont typeface="Trebuchet MS"/>
                        <a:buNone/>
                      </a:pPr>
                      <a:r>
                        <a:rPr lang="zh-CN" altLang="en-US" sz="100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结果</a:t>
                      </a:r>
                      <a:endParaRPr lang="zh-CN" altLang="en-US" sz="1000" b="1"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5000">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76200" marR="76200"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rgbClr val="000000"/>
                        </a:buClr>
                        <a:buSzPts val="900"/>
                        <a:buFont typeface="Arial"/>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计算机视觉、人脸识别及生物识别技术</a:t>
                      </a:r>
                      <a:b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应用</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将他们的高性能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TNN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框架作为自定义后端集成至 </a:t>
                      </a:r>
                      <a:b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为整个组织所有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应用实现标准化高性能推理</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21800">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每年运行五万亿余次查询的实时语法检</a:t>
                      </a:r>
                      <a:b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查器</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NLP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BERT</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Turing-NLG </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等）</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hlink"/>
                        </a:buClr>
                        <a:buSzPts val="1000"/>
                        <a:buFont typeface="Trebuchet MS"/>
                        <a:buNone/>
                      </a:pP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削减了约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70% </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3" history="0"/>
                        </a:rPr>
                        <a:t>的成本，</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并且借助单个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 GPU</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，实现了每秒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450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次查询的吞吐量以及低于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200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毫秒的响应时间</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5500">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任何的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用例</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在配备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Azure ML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ONNX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运行时的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上提供实时推理服</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务 </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hlink"/>
                        </a:buClr>
                        <a:buSzPts val="1000"/>
                        <a:buFont typeface="Trebuchet MS"/>
                        <a:buNone/>
                      </a:pP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与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Flask</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（通用端到端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Python </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服务器）相比，</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将吞吐量提高了约七倍</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5500">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3000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亿个帖子中确定趋势，以提供更好的搜索结果</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高吞吐量批量推理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的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上部署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CV </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模型</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动态批处理，将吞吐量提高了三倍</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7675">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对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80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亿笔信用卡交易展开欺诈检测</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，部署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门控循环单元（</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GRU</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）模型，以使其分析数以千万的每日交易。</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实现了两毫秒延迟预算（</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相较于不符合延迟要求的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CPU</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Triton </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将延迟降低了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50 </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倍</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21800">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危险包裹检测、损坏分类、邮戳检</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测等</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在边缘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上部署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CV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深度学习模型</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192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个配送中心中将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用作单一标准化推理平台，</a:t>
                      </a:r>
                      <a:b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6" history="0"/>
                        </a:rPr>
                        <a:t>每年可分析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6" history="0"/>
                        </a:rPr>
                        <a:t>70 </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6" history="0"/>
                        </a:rPr>
                        <a:t>亿个包裹</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21800">
                <a:tc>
                  <a:txBody>
                    <a:bodyPr/>
                    <a:lstStyle/>
                    <a:p>
                      <a:pPr marL="0" marR="0" lvl="0" indent="0" algn="l" rtl="0">
                        <a:lnSpc>
                          <a:spcPct val="100000"/>
                        </a:lnSpc>
                        <a:spcBef>
                          <a:spcPct val="0"/>
                        </a:spcBef>
                        <a:spcAft>
                          <a:spcPct val="0"/>
                        </a:spcAft>
                        <a:buClr>
                          <a:srgbClr val="000000"/>
                        </a:buClr>
                        <a:buSzPts val="1200"/>
                        <a:buFont typeface="Arial"/>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rgbClr val="000000"/>
                        </a:buClr>
                        <a:buSzPts val="1200"/>
                        <a:buFont typeface="Arial"/>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每天对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30000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张晶圆图片开展缺陷检</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测 </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rgbClr val="000000"/>
                        </a:buClr>
                        <a:buSzPts val="1200"/>
                        <a:buFont typeface="Arial"/>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中部署和管理 </a:t>
                      </a:r>
                      <a:r>
                        <a:rPr lang="en-US" altLang="zh-CN" sz="10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DenseNet</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b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自动编码器及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UNET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能检测出全部缺陷，误报率不足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7" history="0"/>
                        </a:rPr>
                        <a:t>相较之前降低了</a:t>
                      </a:r>
                      <a:b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7" history="0"/>
                        </a:rPr>
                      </a:b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7" history="0"/>
                        </a:rPr>
                        <a:t>七倍</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），并扩展到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100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个不同的模型，且无需更改服务基础</a:t>
                      </a:r>
                      <a:b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架构</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21800">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搜索推荐和图像分类</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上使用多个框架（</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TensorFlow</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PyTorch</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Caffe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TensorRT</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）建模</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利用单一的推理平台，从多个框架中更快地推出新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DL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模型，并</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8" history="0"/>
                        </a:rPr>
                        <a:t>降低 </a:t>
                      </a:r>
                      <a:r>
                        <a:rPr lang="en-US" altLang="zh-CN"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8" history="0"/>
                        </a:rPr>
                        <a:t>Naver </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8" history="0"/>
                        </a:rPr>
                        <a:t>的运营成本</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30275">
                <a:tc>
                  <a:txBody>
                    <a:bodyPr/>
                    <a:lstStyle/>
                    <a:p>
                      <a:pPr marL="0" marR="0" lvl="0" indent="0" algn="l" rtl="0">
                        <a:lnSpc>
                          <a:spcPct val="100000"/>
                        </a:lnSpc>
                        <a:spcBef>
                          <a:spcPct val="0"/>
                        </a:spcBef>
                        <a:spcAft>
                          <a:spcPct val="0"/>
                        </a:spcAft>
                        <a:buClr>
                          <a:schemeClr val="lt1"/>
                        </a:buClr>
                        <a:buSzPts val="1000"/>
                        <a:buFont typeface="Trebuchet MS"/>
                        <a:buNone/>
                      </a:pPr>
                      <a:endParaRPr lang="zh-CN" altLang="en-US" sz="1000" u="none" strike="noStrike" cap="none" dirty="0">
                        <a:latin typeface="Trebuchet MS"/>
                        <a:ea typeface="Trebuchet MS"/>
                        <a:cs typeface="Trebuchet MS"/>
                        <a:sym typeface="Trebuchet MS"/>
                      </a:endParaRPr>
                    </a:p>
                  </a:txBody>
                  <a:tcPr marL="91450" marR="91450" marT="91450" marB="914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高能粒子物</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理学</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T4 GPU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上的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，部署</a:t>
                      </a:r>
                      <a:r>
                        <a:rPr lang="zh-CN" altLang="en-US" sz="10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9" history="0"/>
                        </a:rPr>
                        <a:t>图神经网络</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ct val="0"/>
                        </a:spcBef>
                        <a:spcAft>
                          <a:spcPct val="0"/>
                        </a:spcAft>
                        <a:buClr>
                          <a:schemeClr val="dk2"/>
                        </a:buClr>
                        <a:buSzPts val="1000"/>
                        <a:buFont typeface="Trebuchet MS"/>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获得了 </a:t>
                      </a:r>
                      <a:r>
                        <a:rPr lang="en-US" altLang="zh-CN"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17 </a:t>
                      </a: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倍的性能加速 </a:t>
                      </a:r>
                      <a:endParaRPr lang="zh-CN" altLang="en-US" sz="1000" u="none" strike="noStrike" cap="none" dirty="0">
                        <a:solidFill>
                          <a:schemeClr val="dk2"/>
                        </a:solidFill>
                        <a:latin typeface="Trebuchet MS" panose="020B0603020202020204" pitchFamily="34" charset="0"/>
                        <a:ea typeface="黑体" panose="02010609060101010101" pitchFamily="49" charset="-122"/>
                        <a:cs typeface="Trebuchet MS"/>
                        <a:sym typeface="Trebuchet MS"/>
                      </a:endParaRPr>
                    </a:p>
                  </a:txBody>
                  <a:tcPr marL="91450" marR="91450" marT="91450" marB="914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2747" name="Google Shape;2747;ge5f8a1850c_2_840" descr="SPIL/Foxconn Share Swap Rejected"/>
          <p:cNvPicPr preferRelativeResize="0"/>
          <p:nvPr/>
        </p:nvPicPr>
        <p:blipFill>
          <a:blip r:embed="rId10">
            <a:alphaModFix/>
          </a:blip>
          <a:stretch>
            <a:fillRect/>
          </a:stretch>
        </p:blipFill>
        <p:spPr>
          <a:xfrm>
            <a:off x="383864" y="4097280"/>
            <a:ext cx="721948" cy="500887"/>
          </a:xfrm>
          <a:prstGeom prst="rect">
            <a:avLst/>
          </a:prstGeom>
          <a:noFill/>
          <a:ln>
            <a:noFill/>
          </a:ln>
        </p:spPr>
      </p:pic>
      <p:sp>
        <p:nvSpPr>
          <p:cNvPr id="2748" name="Google Shape;2748;ge5f8a1850c_2_840"/>
          <p:cNvSpPr txBox="1">
            <a:spLocks noGrp="1"/>
          </p:cNvSpPr>
          <p:nvPr>
            <p:ph type="title"/>
          </p:nvPr>
        </p:nvSpPr>
        <p:spPr>
          <a:xfrm>
            <a:off x="498228" y="-96634"/>
            <a:ext cx="9976320" cy="591120"/>
          </a:xfrm>
          <a:prstGeom prst="rect">
            <a:avLst/>
          </a:prstGeom>
          <a:noFill/>
          <a:ln>
            <a:noFill/>
          </a:ln>
        </p:spPr>
        <p:txBody>
          <a:bodyPr spcFirstLastPara="1" wrap="square" lIns="91425" tIns="45675" rIns="91425" bIns="45675" anchor="b" anchorCtr="0">
            <a:noAutofit/>
          </a:bodyPr>
          <a:lstStyle/>
          <a:p>
            <a:pPr marL="0" marR="0" lvl="0" indent="0" algn="ctr" rtl="0">
              <a:lnSpc>
                <a:spcPct val="90000"/>
              </a:lnSpc>
              <a:spcBef>
                <a:spcPct val="0"/>
              </a:spcBef>
              <a:spcAft>
                <a:spcPct val="0"/>
              </a:spcAft>
              <a:buClr>
                <a:schemeClr val="dk2"/>
              </a:buClr>
              <a:buSzPts val="1200"/>
              <a:buFont typeface="Trebuchet MS"/>
              <a:buNone/>
            </a:pPr>
            <a:r>
              <a:rPr lang="en-US" altLang="zh-CN" sz="252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252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客户案例研究</a:t>
            </a:r>
            <a:r>
              <a:rPr lang="zh-CN" altLang="en-US" sz="2520" b="1" i="0" strike="noStrike" cap="none" spc="0" baseline="0">
                <a:solidFill>
                  <a:srgbClr val="000000"/>
                </a:solidFill>
                <a:effectLst/>
                <a:latin typeface="Trebuchet MS" panose="020B0603020202020204" pitchFamily="34" charset="0"/>
                <a:ea typeface="黑体" panose="02010609060101010101" pitchFamily="49" charset="-122"/>
                <a:cs typeface="SimSun"/>
              </a:rPr>
              <a:t>概要</a:t>
            </a:r>
            <a:endParaRPr lang="zh-CN" altLang="en-US" sz="2520" dirty="0">
              <a:latin typeface="Trebuchet MS" panose="020B0603020202020204" pitchFamily="34" charset="0"/>
              <a:ea typeface="黑体" panose="02010609060101010101" pitchFamily="49" charset="-122"/>
            </a:endParaRPr>
          </a:p>
        </p:txBody>
      </p:sp>
      <p:pic>
        <p:nvPicPr>
          <p:cNvPr id="2749" name="Google Shape;2749;ge5f8a1850c_2_840" descr="Tencent Logo transparent PNG - StickPNG"/>
          <p:cNvPicPr preferRelativeResize="0"/>
          <p:nvPr/>
        </p:nvPicPr>
        <p:blipFill>
          <a:blip r:embed="rId11">
            <a:alphaModFix/>
          </a:blip>
          <a:srcRect b="41839"/>
          <a:stretch>
            <a:fillRect/>
          </a:stretch>
        </p:blipFill>
        <p:spPr>
          <a:xfrm>
            <a:off x="292318" y="886831"/>
            <a:ext cx="905040" cy="270030"/>
          </a:xfrm>
          <a:prstGeom prst="rect">
            <a:avLst/>
          </a:prstGeom>
          <a:noFill/>
          <a:ln>
            <a:noFill/>
          </a:ln>
        </p:spPr>
      </p:pic>
      <p:pic>
        <p:nvPicPr>
          <p:cNvPr id="2750" name="Google Shape;2750;ge5f8a1850c_2_840" descr="Office 365 - Santa Monica College"/>
          <p:cNvPicPr preferRelativeResize="0"/>
          <p:nvPr/>
        </p:nvPicPr>
        <p:blipFill>
          <a:blip r:embed="rId12">
            <a:alphaModFix/>
          </a:blip>
          <a:stretch>
            <a:fillRect/>
          </a:stretch>
        </p:blipFill>
        <p:spPr>
          <a:xfrm>
            <a:off x="134951" y="1445320"/>
            <a:ext cx="1219775" cy="290747"/>
          </a:xfrm>
          <a:prstGeom prst="rect">
            <a:avLst/>
          </a:prstGeom>
          <a:noFill/>
          <a:ln>
            <a:noFill/>
          </a:ln>
        </p:spPr>
      </p:pic>
      <p:pic>
        <p:nvPicPr>
          <p:cNvPr id="2751" name="Google Shape;2751;ge5f8a1850c_2_840"/>
          <p:cNvPicPr preferRelativeResize="0"/>
          <p:nvPr/>
        </p:nvPicPr>
        <p:blipFill>
          <a:blip r:embed="rId13">
            <a:alphaModFix/>
          </a:blip>
          <a:stretch>
            <a:fillRect/>
          </a:stretch>
        </p:blipFill>
        <p:spPr>
          <a:xfrm>
            <a:off x="182947" y="1981111"/>
            <a:ext cx="1123783" cy="360840"/>
          </a:xfrm>
          <a:prstGeom prst="rect">
            <a:avLst/>
          </a:prstGeom>
          <a:noFill/>
          <a:ln>
            <a:noFill/>
          </a:ln>
        </p:spPr>
      </p:pic>
      <p:pic>
        <p:nvPicPr>
          <p:cNvPr id="2752" name="Google Shape;2752;ge5f8a1850c_2_840"/>
          <p:cNvPicPr preferRelativeResize="0"/>
          <p:nvPr/>
        </p:nvPicPr>
        <p:blipFill>
          <a:blip r:embed="rId14">
            <a:alphaModFix/>
          </a:blip>
          <a:stretch>
            <a:fillRect/>
          </a:stretch>
        </p:blipFill>
        <p:spPr>
          <a:xfrm>
            <a:off x="182944" y="5015569"/>
            <a:ext cx="1123788" cy="210691"/>
          </a:xfrm>
          <a:prstGeom prst="rect">
            <a:avLst/>
          </a:prstGeom>
          <a:noFill/>
          <a:ln>
            <a:noFill/>
          </a:ln>
        </p:spPr>
      </p:pic>
      <p:pic>
        <p:nvPicPr>
          <p:cNvPr id="2753" name="Google Shape;2753;ge5f8a1850c_2_840" descr="Fermilab | Graphics Standards at Fermilab | Logo and usage"/>
          <p:cNvPicPr preferRelativeResize="0"/>
          <p:nvPr/>
        </p:nvPicPr>
        <p:blipFill>
          <a:blip r:embed="rId15">
            <a:alphaModFix/>
          </a:blip>
          <a:stretch>
            <a:fillRect/>
          </a:stretch>
        </p:blipFill>
        <p:spPr>
          <a:xfrm>
            <a:off x="134951" y="5503077"/>
            <a:ext cx="1219774" cy="270026"/>
          </a:xfrm>
          <a:prstGeom prst="rect">
            <a:avLst/>
          </a:prstGeom>
          <a:noFill/>
          <a:ln>
            <a:noFill/>
          </a:ln>
        </p:spPr>
      </p:pic>
      <p:pic>
        <p:nvPicPr>
          <p:cNvPr id="2754" name="Google Shape;2754;ge5f8a1850c_2_840"/>
          <p:cNvPicPr preferRelativeResize="0"/>
          <p:nvPr/>
        </p:nvPicPr>
        <p:blipFill>
          <a:blip r:embed="rId16">
            <a:alphaModFix/>
          </a:blip>
          <a:stretch>
            <a:fillRect/>
          </a:stretch>
        </p:blipFill>
        <p:spPr>
          <a:xfrm>
            <a:off x="520708" y="2386169"/>
            <a:ext cx="448260" cy="464284"/>
          </a:xfrm>
          <a:prstGeom prst="rect">
            <a:avLst/>
          </a:prstGeom>
          <a:noFill/>
          <a:ln>
            <a:noFill/>
          </a:ln>
        </p:spPr>
      </p:pic>
      <p:pic>
        <p:nvPicPr>
          <p:cNvPr id="2755" name="Google Shape;2755;ge5f8a1850c_2_840"/>
          <p:cNvPicPr preferRelativeResize="0"/>
          <p:nvPr/>
        </p:nvPicPr>
        <p:blipFill>
          <a:blip r:embed="rId17">
            <a:alphaModFix/>
          </a:blip>
          <a:stretch>
            <a:fillRect/>
          </a:stretch>
        </p:blipFill>
        <p:spPr>
          <a:xfrm>
            <a:off x="10917" y="3615407"/>
            <a:ext cx="1467842" cy="290760"/>
          </a:xfrm>
          <a:prstGeom prst="rect">
            <a:avLst/>
          </a:prstGeom>
          <a:noFill/>
          <a:ln>
            <a:noFill/>
          </a:ln>
        </p:spPr>
      </p:pic>
      <p:pic>
        <p:nvPicPr>
          <p:cNvPr id="2756" name="Google Shape;2756;ge5f8a1850c_2_840"/>
          <p:cNvPicPr preferRelativeResize="0"/>
          <p:nvPr/>
        </p:nvPicPr>
        <p:blipFill>
          <a:blip r:embed="rId18">
            <a:alphaModFix/>
          </a:blip>
          <a:stretch>
            <a:fillRect/>
          </a:stretch>
        </p:blipFill>
        <p:spPr>
          <a:xfrm>
            <a:off x="257513" y="3031098"/>
            <a:ext cx="974650" cy="373291"/>
          </a:xfrm>
          <a:prstGeom prst="rect">
            <a:avLst/>
          </a:prstGeom>
          <a:noFill/>
          <a:ln>
            <a:noFill/>
          </a:ln>
        </p:spPr>
      </p:pic>
      <p:sp>
        <p:nvSpPr>
          <p:cNvPr id="13" name="TextBox 12">
            <a:extLst>
              <a:ext uri="{FF2B5EF4-FFF2-40B4-BE49-F238E27FC236}">
                <a16:creationId xmlns:a16="http://schemas.microsoft.com/office/drawing/2014/main" id="{ED269EBB-D9A2-ECE1-343B-B22CB2BCE48D}"/>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gad34f10f80_2_661"/>
          <p:cNvSpPr txBox="1">
            <a:spLocks noGrp="1"/>
          </p:cNvSpPr>
          <p:nvPr>
            <p:ph type="title"/>
          </p:nvPr>
        </p:nvSpPr>
        <p:spPr>
          <a:xfrm>
            <a:off x="706400" y="1591925"/>
            <a:ext cx="4616498" cy="603900"/>
          </a:xfrm>
          <a:prstGeom prst="rect">
            <a:avLst/>
          </a:prstGeom>
          <a:noFill/>
          <a:ln>
            <a:noFill/>
          </a:ln>
        </p:spPr>
        <p:txBody>
          <a:bodyPr spcFirstLastPara="1" wrap="square" lIns="54850" tIns="27425" rIns="54850" bIns="27425" anchor="b" anchorCtr="0">
            <a:noAutofit/>
          </a:bodyPr>
          <a:lstStyle/>
          <a:p>
            <a:pPr marL="0" lvl="0" indent="0" algn="l" rtl="0">
              <a:lnSpc>
                <a:spcPct val="90000"/>
              </a:lnSpc>
              <a:spcBef>
                <a:spcPct val="0"/>
              </a:spcBef>
              <a:spcAft>
                <a:spcPct val="0"/>
              </a:spcAft>
              <a:buNone/>
            </a:pPr>
            <a:r>
              <a:rPr lang="zh-CN" altLang="en-US" sz="19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费米实验室使用 </a:t>
            </a:r>
            <a:r>
              <a:rPr lang="en-US" altLang="zh-CN" sz="19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9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在高能粒子物理学中扩展深度学习推理</a:t>
            </a:r>
            <a:endParaRPr lang="zh-CN" altLang="en-US" sz="1900" dirty="0">
              <a:latin typeface="Trebuchet MS" panose="020B0603020202020204" pitchFamily="34" charset="0"/>
              <a:ea typeface="黑体" panose="02010609060101010101" pitchFamily="49" charset="-122"/>
            </a:endParaRPr>
          </a:p>
        </p:txBody>
      </p:sp>
      <p:sp>
        <p:nvSpPr>
          <p:cNvPr id="2883" name="Google Shape;2883;gad34f10f80_2_661"/>
          <p:cNvSpPr txBox="1">
            <a:spLocks noGrp="1"/>
          </p:cNvSpPr>
          <p:nvPr>
            <p:ph type="body" idx="1"/>
          </p:nvPr>
        </p:nvSpPr>
        <p:spPr>
          <a:xfrm>
            <a:off x="706398" y="2591174"/>
            <a:ext cx="4059912" cy="1532023"/>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ct val="0"/>
              </a:spcBef>
              <a:spcAft>
                <a:spcPct val="0"/>
              </a:spcAft>
              <a:buSzPts val="1100"/>
              <a:buFont typeface="Trebuchet MS"/>
              <a:buNone/>
            </a:pP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来自数以亿计中微子事件的 </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400TB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数据</a:t>
            </a:r>
            <a:endParaRPr lang="zh-CN" altLang="en-US" sz="12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1100"/>
              <a:buFont typeface="Trebuchet MS"/>
              <a:buNone/>
            </a:pP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与 </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CPU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相比，</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T4 GPU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上的 </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DL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模型运行速度 提高了 </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17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倍</a:t>
            </a:r>
            <a:endParaRPr lang="zh-CN" altLang="en-US" sz="12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1100"/>
              <a:buFont typeface="Trebuchet MS"/>
              <a:buNone/>
            </a:pP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Kubernetes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中的 </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Triton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可支持“</a:t>
            </a:r>
            <a:r>
              <a:rPr lang="en-US" altLang="zh-CN"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DL </a:t>
            </a: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推理”即服务</a:t>
            </a:r>
            <a:endParaRPr lang="zh-CN" altLang="en-US" sz="12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1100"/>
              <a:buFont typeface="Trebuchet MS"/>
              <a:buNone/>
            </a:pPr>
            <a:r>
              <a:rPr lang="zh-CN" altLang="en-US" sz="12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预计可扩展至数以千计的粒子物理学客户端节点</a:t>
            </a:r>
            <a:endParaRPr lang="zh-CN" altLang="en-US" sz="1200" dirty="0">
              <a:latin typeface="Trebuchet MS" panose="020B0603020202020204" pitchFamily="34" charset="0"/>
              <a:ea typeface="黑体" panose="02010609060101010101" pitchFamily="49" charset="-122"/>
            </a:endParaRPr>
          </a:p>
        </p:txBody>
      </p:sp>
      <p:sp>
        <p:nvSpPr>
          <p:cNvPr id="2884" name="Google Shape;2884;gad34f10f80_2_661"/>
          <p:cNvSpPr txBox="1">
            <a:spLocks noGrp="1"/>
          </p:cNvSpPr>
          <p:nvPr>
            <p:ph type="body" idx="2"/>
          </p:nvPr>
        </p:nvSpPr>
        <p:spPr>
          <a:xfrm>
            <a:off x="706401" y="2187650"/>
            <a:ext cx="4195200" cy="420900"/>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ct val="0"/>
              </a:spcBef>
              <a:spcAft>
                <a:spcPct val="0"/>
              </a:spcAft>
              <a:buSzPts val="1400"/>
              <a:buFont typeface="Trebuchet MS"/>
              <a:buNone/>
            </a:pPr>
            <a:r>
              <a:rPr lang="zh-CN" altLang="en-US" sz="16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离线中微子</a:t>
            </a:r>
            <a:r>
              <a:rPr lang="zh-CN" altLang="en-US" sz="1600" b="0" i="0" strike="noStrike" cap="none" spc="0" baseline="0">
                <a:solidFill>
                  <a:srgbClr val="3F3F3F"/>
                </a:solidFill>
                <a:effectLst/>
                <a:latin typeface="Trebuchet MS" panose="020B0603020202020204" pitchFamily="34" charset="0"/>
                <a:ea typeface="黑体" panose="02010609060101010101" pitchFamily="49" charset="-122"/>
                <a:cs typeface="SimSun"/>
              </a:rPr>
              <a:t>重建</a:t>
            </a:r>
            <a:endParaRPr lang="zh-CN" altLang="en-US" sz="1600" dirty="0">
              <a:latin typeface="Trebuchet MS" panose="020B0603020202020204" pitchFamily="34" charset="0"/>
              <a:ea typeface="黑体" panose="02010609060101010101" pitchFamily="49" charset="-122"/>
            </a:endParaRPr>
          </a:p>
        </p:txBody>
      </p:sp>
      <p:sp>
        <p:nvSpPr>
          <p:cNvPr id="2885" name="Google Shape;2885;gad34f10f80_2_661"/>
          <p:cNvSpPr txBox="1"/>
          <p:nvPr/>
        </p:nvSpPr>
        <p:spPr>
          <a:xfrm>
            <a:off x="6231799" y="4854805"/>
            <a:ext cx="3468188" cy="203132"/>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重建中的中微子事件分类</a:t>
            </a:r>
            <a:endParaRPr lang="zh-CN" altLang="en-US" sz="800" dirty="0">
              <a:latin typeface="Trebuchet MS" panose="020B0603020202020204" pitchFamily="34" charset="0"/>
              <a:ea typeface="黑体" panose="02010609060101010101" pitchFamily="49" charset="-122"/>
            </a:endParaRPr>
          </a:p>
        </p:txBody>
      </p:sp>
      <p:grpSp>
        <p:nvGrpSpPr>
          <p:cNvPr id="2886" name="Google Shape;2886;gad34f10f80_2_661"/>
          <p:cNvGrpSpPr/>
          <p:nvPr/>
        </p:nvGrpSpPr>
        <p:grpSpPr>
          <a:xfrm>
            <a:off x="5997788" y="1442238"/>
            <a:ext cx="3936210" cy="3290237"/>
            <a:chOff x="10096500" y="2378911"/>
            <a:chExt cx="6620406" cy="5533928"/>
          </a:xfrm>
        </p:grpSpPr>
        <p:sp>
          <p:nvSpPr>
            <p:cNvPr id="2887" name="Google Shape;2887;gad34f10f80_2_661"/>
            <p:cNvSpPr/>
            <p:nvPr/>
          </p:nvSpPr>
          <p:spPr>
            <a:xfrm>
              <a:off x="10096500" y="2378911"/>
              <a:ext cx="6620406" cy="5533928"/>
            </a:xfrm>
            <a:prstGeom prst="rect">
              <a:avLst/>
            </a:prstGeom>
            <a:solidFill>
              <a:srgbClr val="000000"/>
            </a:solidFill>
            <a:ln w="19050" cap="flat" cmpd="sng">
              <a:solidFill>
                <a:schemeClr val="lt1"/>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ct val="0"/>
                </a:spcBef>
                <a:spcAft>
                  <a:spcPct val="0"/>
                </a:spcAft>
                <a:buNone/>
              </a:pPr>
              <a:endParaRPr sz="700">
                <a:solidFill>
                  <a:schemeClr val="lt1"/>
                </a:solidFill>
                <a:latin typeface="Trebuchet MS"/>
                <a:ea typeface="Trebuchet MS"/>
                <a:cs typeface="Trebuchet MS"/>
                <a:sym typeface="Trebuchet MS"/>
              </a:endParaRPr>
            </a:p>
          </p:txBody>
        </p:sp>
        <p:pic>
          <p:nvPicPr>
            <p:cNvPr id="2888" name="Google Shape;2888;gad34f10f80_2_661" descr="Graphical user interface&#10;&#10;Description automatically generated"/>
            <p:cNvPicPr preferRelativeResize="0"/>
            <p:nvPr/>
          </p:nvPicPr>
          <p:blipFill>
            <a:blip r:embed="rId3">
              <a:alphaModFix/>
            </a:blip>
            <a:srcRect l="18859" t="27939" r="42104" b="16730"/>
            <a:stretch>
              <a:fillRect/>
            </a:stretch>
          </p:blipFill>
          <p:spPr>
            <a:xfrm>
              <a:off x="10382250" y="2755488"/>
              <a:ext cx="6118998" cy="4780968"/>
            </a:xfrm>
            <a:prstGeom prst="rect">
              <a:avLst/>
            </a:prstGeom>
            <a:noFill/>
            <a:ln>
              <a:noFill/>
            </a:ln>
          </p:spPr>
        </p:pic>
      </p:grpSp>
      <p:grpSp>
        <p:nvGrpSpPr>
          <p:cNvPr id="2889" name="Google Shape;2889;gad34f10f80_2_661"/>
          <p:cNvGrpSpPr/>
          <p:nvPr/>
        </p:nvGrpSpPr>
        <p:grpSpPr>
          <a:xfrm>
            <a:off x="1485900" y="3865983"/>
            <a:ext cx="2186096" cy="1298643"/>
            <a:chOff x="1573812" y="2038306"/>
            <a:chExt cx="2233591" cy="1326858"/>
          </a:xfrm>
        </p:grpSpPr>
        <p:cxnSp>
          <p:nvCxnSpPr>
            <p:cNvPr id="2890" name="Google Shape;2890;gad34f10f80_2_661"/>
            <p:cNvCxnSpPr/>
            <p:nvPr/>
          </p:nvCxnSpPr>
          <p:spPr>
            <a:xfrm rot="10800000">
              <a:off x="2331554" y="2499353"/>
              <a:ext cx="817976" cy="0"/>
            </a:xfrm>
            <a:prstGeom prst="straightConnector1">
              <a:avLst/>
            </a:prstGeom>
            <a:noFill/>
            <a:ln w="12700" cap="flat" cmpd="sng">
              <a:solidFill>
                <a:srgbClr val="262626"/>
              </a:solidFill>
              <a:prstDash val="solid"/>
              <a:round/>
              <a:headEnd type="triangle" w="med" len="med"/>
              <a:tailEnd type="none" w="sm" len="sm"/>
            </a:ln>
          </p:spPr>
        </p:cxnSp>
        <p:cxnSp>
          <p:nvCxnSpPr>
            <p:cNvPr id="2891" name="Google Shape;2891;gad34f10f80_2_661"/>
            <p:cNvCxnSpPr/>
            <p:nvPr/>
          </p:nvCxnSpPr>
          <p:spPr>
            <a:xfrm>
              <a:off x="2318569" y="2894914"/>
              <a:ext cx="826388" cy="0"/>
            </a:xfrm>
            <a:prstGeom prst="straightConnector1">
              <a:avLst/>
            </a:prstGeom>
            <a:noFill/>
            <a:ln w="12700" cap="flat" cmpd="sng">
              <a:solidFill>
                <a:srgbClr val="262626"/>
              </a:solidFill>
              <a:prstDash val="solid"/>
              <a:round/>
              <a:headEnd type="triangle" w="med" len="med"/>
              <a:tailEnd type="none" w="sm" len="sm"/>
            </a:ln>
          </p:spPr>
        </p:cxnSp>
        <p:sp>
          <p:nvSpPr>
            <p:cNvPr id="2892" name="Google Shape;2892;gad34f10f80_2_661"/>
            <p:cNvSpPr txBox="1"/>
            <p:nvPr/>
          </p:nvSpPr>
          <p:spPr>
            <a:xfrm flipH="1">
              <a:off x="2110829" y="2331222"/>
              <a:ext cx="1196755" cy="153685"/>
            </a:xfrm>
            <a:prstGeom prst="rect">
              <a:avLst/>
            </a:prstGeom>
            <a:noFill/>
            <a:ln>
              <a:noFill/>
            </a:ln>
          </p:spPr>
          <p:txBody>
            <a:bodyPr spcFirstLastPara="1" wrap="square" lIns="54850" tIns="27425" rIns="54850" bIns="27425" anchor="t" anchorCtr="0">
              <a:noAutofit/>
            </a:bodyPr>
            <a:lstStyle/>
            <a:p>
              <a:pPr marL="0" marR="0" lvl="0" indent="0" algn="ctr" rtl="0">
                <a:lnSpc>
                  <a:spcPct val="100000"/>
                </a:lnSpc>
                <a:spcBef>
                  <a:spcPct val="0"/>
                </a:spcBef>
                <a:spcAft>
                  <a:spcPct val="0"/>
                </a:spcAft>
                <a:buClr>
                  <a:srgbClr val="262626"/>
                </a:buClr>
                <a:buSzPts val="700"/>
                <a:buFont typeface="Trebuchet MS"/>
                <a:buNone/>
              </a:pPr>
              <a:r>
                <a:rPr lang="zh-CN" altLang="en-US" sz="7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检测器</a:t>
              </a:r>
              <a:r>
                <a:rPr lang="zh-CN" altLang="en-US" sz="700" b="0" i="0" strike="noStrike" cap="none" spc="0" baseline="0">
                  <a:solidFill>
                    <a:srgbClr val="262626"/>
                  </a:solidFill>
                  <a:effectLst/>
                  <a:latin typeface="Trebuchet MS" panose="020B0603020202020204" pitchFamily="34" charset="0"/>
                  <a:ea typeface="黑体" panose="02010609060101010101" pitchFamily="49" charset="-122"/>
                  <a:cs typeface="SimSun"/>
                </a:rPr>
                <a:t>数据</a:t>
              </a:r>
              <a:endParaRPr lang="zh-CN" altLang="en-US" sz="800" dirty="0">
                <a:latin typeface="Trebuchet MS" panose="020B0603020202020204" pitchFamily="34" charset="0"/>
                <a:ea typeface="黑体" panose="02010609060101010101" pitchFamily="49" charset="-122"/>
              </a:endParaRPr>
            </a:p>
          </p:txBody>
        </p:sp>
        <p:sp>
          <p:nvSpPr>
            <p:cNvPr id="2893" name="Google Shape;2893;gad34f10f80_2_661"/>
            <p:cNvSpPr txBox="1"/>
            <p:nvPr/>
          </p:nvSpPr>
          <p:spPr>
            <a:xfrm flipH="1">
              <a:off x="2249574" y="2701746"/>
              <a:ext cx="945485" cy="153685"/>
            </a:xfrm>
            <a:prstGeom prst="rect">
              <a:avLst/>
            </a:prstGeom>
            <a:noFill/>
            <a:ln>
              <a:noFill/>
            </a:ln>
          </p:spPr>
          <p:txBody>
            <a:bodyPr spcFirstLastPara="1" wrap="square" lIns="54850" tIns="27425" rIns="54850" bIns="27425" anchor="t" anchorCtr="0">
              <a:noAutofit/>
            </a:bodyPr>
            <a:lstStyle/>
            <a:p>
              <a:pPr marL="0" marR="0" lvl="0" indent="0" algn="ctr" rtl="0">
                <a:lnSpc>
                  <a:spcPct val="100000"/>
                </a:lnSpc>
                <a:spcBef>
                  <a:spcPct val="0"/>
                </a:spcBef>
                <a:spcAft>
                  <a:spcPct val="0"/>
                </a:spcAft>
                <a:buClr>
                  <a:srgbClr val="262626"/>
                </a:buClr>
                <a:buSzPts val="700"/>
                <a:buFont typeface="Trebuchet MS"/>
                <a:buNone/>
              </a:pPr>
              <a:r>
                <a:rPr lang="zh-CN" altLang="en-US" sz="7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集群</a:t>
              </a:r>
              <a:r>
                <a:rPr lang="zh-CN" altLang="en-US" sz="700" b="0" i="0" strike="noStrike" cap="none" spc="0" baseline="0">
                  <a:solidFill>
                    <a:srgbClr val="262626"/>
                  </a:solidFill>
                  <a:effectLst/>
                  <a:latin typeface="Trebuchet MS" panose="020B0603020202020204" pitchFamily="34" charset="0"/>
                  <a:ea typeface="黑体" panose="02010609060101010101" pitchFamily="49" charset="-122"/>
                  <a:cs typeface="SimSun"/>
                </a:rPr>
                <a:t>分配</a:t>
              </a:r>
              <a:endParaRPr lang="zh-CN" altLang="en-US" sz="800" dirty="0">
                <a:latin typeface="Trebuchet MS" panose="020B0603020202020204" pitchFamily="34" charset="0"/>
                <a:ea typeface="黑体" panose="02010609060101010101" pitchFamily="49" charset="-122"/>
              </a:endParaRPr>
            </a:p>
          </p:txBody>
        </p:sp>
        <p:sp>
          <p:nvSpPr>
            <p:cNvPr id="2894" name="Google Shape;2894;gad34f10f80_2_661"/>
            <p:cNvSpPr/>
            <p:nvPr/>
          </p:nvSpPr>
          <p:spPr>
            <a:xfrm>
              <a:off x="3258763" y="2383453"/>
              <a:ext cx="548640" cy="551583"/>
            </a:xfrm>
            <a:prstGeom prst="rect">
              <a:avLst/>
            </a:prstGeom>
            <a:solidFill>
              <a:schemeClr val="lt2"/>
            </a:solidFill>
            <a:ln>
              <a:noFill/>
            </a:ln>
          </p:spPr>
          <p:txBody>
            <a:bodyPr spcFirstLastPara="1" wrap="square" lIns="54850" tIns="27425" rIns="54850" bIns="27425" anchor="ctr" anchorCtr="0">
              <a:noAutofit/>
            </a:bodyPr>
            <a:lstStyle/>
            <a:p>
              <a:pPr marL="0" marR="0" lvl="0" indent="0" algn="ctr" rtl="0">
                <a:lnSpc>
                  <a:spcPct val="100000"/>
                </a:lnSpc>
                <a:spcBef>
                  <a:spcPct val="0"/>
                </a:spcBef>
                <a:spcAft>
                  <a:spcPct val="0"/>
                </a:spcAft>
                <a:buClr>
                  <a:schemeClr val="lt1"/>
                </a:buClr>
                <a:buSzPts val="700"/>
                <a:buFont typeface="Trebuchet MS"/>
                <a:buNone/>
              </a:pPr>
              <a:r>
                <a:rPr lang="en-US" altLang="zh-CN" sz="700" b="0" i="0" strike="noStrike" cap="none" spc="0" baseline="0">
                  <a:solidFill>
                    <a:srgbClr val="FFFFFF"/>
                  </a:solidFill>
                  <a:effectLst/>
                  <a:latin typeface="Trebuchet MS" panose="020B0603020202020204" pitchFamily="34" charset="0"/>
                  <a:ea typeface="黑体" panose="02010609060101010101" pitchFamily="49" charset="-122"/>
                  <a:cs typeface="SimSun"/>
                </a:rPr>
                <a:t>Triton</a:t>
              </a:r>
              <a:endParaRPr lang="zh-CN" altLang="en-US" sz="800" dirty="0">
                <a:latin typeface="Trebuchet MS" panose="020B0603020202020204" pitchFamily="34" charset="0"/>
                <a:ea typeface="黑体" panose="02010609060101010101" pitchFamily="49" charset="-122"/>
              </a:endParaRPr>
            </a:p>
          </p:txBody>
        </p:sp>
        <p:sp>
          <p:nvSpPr>
            <p:cNvPr id="2895" name="Google Shape;2895;gad34f10f80_2_661"/>
            <p:cNvSpPr/>
            <p:nvPr/>
          </p:nvSpPr>
          <p:spPr>
            <a:xfrm>
              <a:off x="1759992" y="2038306"/>
              <a:ext cx="464344" cy="914055"/>
            </a:xfrm>
            <a:prstGeom prst="rect">
              <a:avLst/>
            </a:prstGeom>
            <a:noFill/>
            <a:ln w="12700" cap="flat" cmpd="sng">
              <a:solidFill>
                <a:schemeClr val="accent5"/>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lnSpc>
                  <a:spcPct val="100000"/>
                </a:lnSpc>
                <a:spcBef>
                  <a:spcPct val="0"/>
                </a:spcBef>
                <a:spcAft>
                  <a:spcPct val="0"/>
                </a:spcAft>
                <a:buClr>
                  <a:srgbClr val="FFFFFF"/>
                </a:buClr>
                <a:buSzPts val="400"/>
                <a:buFont typeface="Trebuchet MS"/>
                <a:buNone/>
              </a:pPr>
              <a:r>
                <a:rPr lang="zh-CN" altLang="en-US" sz="400" b="0" i="0" u="none" strike="noStrike" cap="none">
                  <a:solidFill>
                    <a:srgbClr val="FFFFFF"/>
                  </a:solidFill>
                  <a:latin typeface="Trebuchet MS" panose="020B0603020202020204" pitchFamily="34" charset="0"/>
                  <a:ea typeface="黑体" panose="02010609060101010101" pitchFamily="49" charset="-122"/>
                  <a:cs typeface="Trebuchet MS"/>
                  <a:sym typeface="Trebuchet MS"/>
                </a:rPr>
                <a:t> </a:t>
              </a:r>
              <a:endParaRPr lang="zh-CN" altLang="en-US" sz="800" dirty="0">
                <a:latin typeface="Trebuchet MS" panose="020B0603020202020204" pitchFamily="34" charset="0"/>
                <a:ea typeface="黑体" panose="02010609060101010101" pitchFamily="49" charset="-122"/>
              </a:endParaRPr>
            </a:p>
          </p:txBody>
        </p:sp>
        <p:sp>
          <p:nvSpPr>
            <p:cNvPr id="2896" name="Google Shape;2896;gad34f10f80_2_661"/>
            <p:cNvSpPr/>
            <p:nvPr/>
          </p:nvSpPr>
          <p:spPr>
            <a:xfrm>
              <a:off x="1573812" y="2305428"/>
              <a:ext cx="464344" cy="914055"/>
            </a:xfrm>
            <a:prstGeom prst="rect">
              <a:avLst/>
            </a:prstGeom>
            <a:solidFill>
              <a:schemeClr val="accent5"/>
            </a:solidFill>
            <a:ln>
              <a:noFill/>
            </a:ln>
          </p:spPr>
          <p:txBody>
            <a:bodyPr spcFirstLastPara="1" wrap="square" lIns="54850" tIns="27425" rIns="54850" bIns="27425" anchor="ctr" anchorCtr="0">
              <a:noAutofit/>
            </a:bodyPr>
            <a:lstStyle/>
            <a:p>
              <a:pPr marL="0" marR="0" lvl="0" indent="0" algn="ctr" rtl="0">
                <a:spcBef>
                  <a:spcPct val="0"/>
                </a:spcBef>
                <a:spcAft>
                  <a:spcPct val="0"/>
                </a:spcAft>
                <a:buNone/>
              </a:pPr>
              <a:r>
                <a:rPr lang="zh-CN" altLang="en-US" sz="7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客</a:t>
              </a:r>
              <a:r>
                <a:rPr lang="zh-CN" altLang="en-US" sz="700" b="0" i="0" strike="noStrike" cap="none" spc="0" baseline="0">
                  <a:solidFill>
                    <a:srgbClr val="FFFFFF"/>
                  </a:solidFill>
                  <a:effectLst/>
                  <a:latin typeface="Trebuchet MS" panose="020B0603020202020204" pitchFamily="34" charset="0"/>
                  <a:ea typeface="黑体" panose="02010609060101010101" pitchFamily="49" charset="-122"/>
                  <a:cs typeface="SimSun"/>
                </a:rPr>
                <a:t>户端</a:t>
              </a:r>
              <a:endParaRPr lang="zh-CN" altLang="en-US" sz="800" dirty="0">
                <a:latin typeface="Trebuchet MS" panose="020B0603020202020204" pitchFamily="34" charset="0"/>
                <a:ea typeface="黑体" panose="02010609060101010101" pitchFamily="49" charset="-122"/>
              </a:endParaRPr>
            </a:p>
          </p:txBody>
        </p:sp>
        <p:cxnSp>
          <p:nvCxnSpPr>
            <p:cNvPr id="2897" name="Google Shape;2897;gad34f10f80_2_661"/>
            <p:cNvCxnSpPr/>
            <p:nvPr/>
          </p:nvCxnSpPr>
          <p:spPr>
            <a:xfrm rot="10800000" flipH="1">
              <a:off x="1578495" y="2045662"/>
              <a:ext cx="166625" cy="242364"/>
            </a:xfrm>
            <a:prstGeom prst="straightConnector1">
              <a:avLst/>
            </a:prstGeom>
            <a:noFill/>
            <a:ln w="9525" cap="flat" cmpd="sng">
              <a:solidFill>
                <a:schemeClr val="accent4"/>
              </a:solidFill>
              <a:prstDash val="dash"/>
              <a:round/>
              <a:headEnd type="none" w="sm" len="sm"/>
              <a:tailEnd type="none" w="sm" len="sm"/>
            </a:ln>
          </p:spPr>
        </p:cxnSp>
        <p:pic>
          <p:nvPicPr>
            <p:cNvPr id="2898" name="Google Shape;2898;gad34f10f80_2_661"/>
            <p:cNvPicPr preferRelativeResize="0"/>
            <p:nvPr/>
          </p:nvPicPr>
          <p:blipFill>
            <a:blip r:embed="rId4">
              <a:alphaModFix/>
            </a:blip>
            <a:stretch>
              <a:fillRect/>
            </a:stretch>
          </p:blipFill>
          <p:spPr>
            <a:xfrm>
              <a:off x="3437145" y="3036603"/>
              <a:ext cx="191875" cy="182880"/>
            </a:xfrm>
            <a:prstGeom prst="rect">
              <a:avLst/>
            </a:prstGeom>
            <a:noFill/>
            <a:ln>
              <a:noFill/>
            </a:ln>
          </p:spPr>
        </p:pic>
        <p:sp>
          <p:nvSpPr>
            <p:cNvPr id="2899" name="Google Shape;2899;gad34f10f80_2_661"/>
            <p:cNvSpPr txBox="1"/>
            <p:nvPr/>
          </p:nvSpPr>
          <p:spPr>
            <a:xfrm flipH="1">
              <a:off x="3258179" y="3223129"/>
              <a:ext cx="548640" cy="142035"/>
            </a:xfrm>
            <a:prstGeom prst="rect">
              <a:avLst/>
            </a:prstGeom>
            <a:noFill/>
            <a:ln>
              <a:noFill/>
            </a:ln>
          </p:spPr>
          <p:txBody>
            <a:bodyPr spcFirstLastPara="1" wrap="square" lIns="54850" tIns="27425" rIns="54850" bIns="27425" anchor="t" anchorCtr="0">
              <a:noAutofit/>
            </a:bodyPr>
            <a:lstStyle/>
            <a:p>
              <a:pPr marL="0" marR="0" lvl="0" indent="0" algn="ctr" rtl="0">
                <a:lnSpc>
                  <a:spcPct val="100000"/>
                </a:lnSpc>
                <a:spcBef>
                  <a:spcPct val="0"/>
                </a:spcBef>
                <a:spcAft>
                  <a:spcPct val="0"/>
                </a:spcAft>
                <a:buClr>
                  <a:srgbClr val="262626"/>
                </a:buClr>
                <a:buSzPts val="600"/>
                <a:buFont typeface="Trebuchet MS"/>
                <a:buNone/>
              </a:pPr>
              <a:r>
                <a:rPr lang="en-US" altLang="zh-CN" sz="600" b="0" i="0" strike="noStrike" cap="none" spc="0" baseline="0">
                  <a:solidFill>
                    <a:srgbClr val="262626"/>
                  </a:solidFill>
                  <a:effectLst/>
                  <a:latin typeface="Trebuchet MS" panose="020B0603020202020204" pitchFamily="34" charset="0"/>
                  <a:ea typeface="黑体" panose="02010609060101010101" pitchFamily="49" charset="-122"/>
                  <a:cs typeface="SimSun"/>
                </a:rPr>
                <a:t>T4 GPU</a:t>
              </a:r>
              <a:endParaRPr lang="zh-CN" altLang="en-US" sz="800" dirty="0">
                <a:latin typeface="Trebuchet MS" panose="020B0603020202020204" pitchFamily="34" charset="0"/>
                <a:ea typeface="黑体" panose="02010609060101010101" pitchFamily="49" charset="-122"/>
              </a:endParaRPr>
            </a:p>
          </p:txBody>
        </p:sp>
        <p:cxnSp>
          <p:nvCxnSpPr>
            <p:cNvPr id="2900" name="Google Shape;2900;gad34f10f80_2_661"/>
            <p:cNvCxnSpPr>
              <a:stCxn id="2894" idx="2"/>
              <a:endCxn id="2898" idx="0"/>
            </p:cNvCxnSpPr>
            <p:nvPr/>
          </p:nvCxnSpPr>
          <p:spPr>
            <a:xfrm flipH="1">
              <a:off x="3533083" y="2935036"/>
              <a:ext cx="0" cy="101700"/>
            </a:xfrm>
            <a:prstGeom prst="straightConnector1">
              <a:avLst/>
            </a:prstGeom>
            <a:noFill/>
            <a:ln w="9525" cap="flat" cmpd="sng">
              <a:solidFill>
                <a:srgbClr val="BFBFBF"/>
              </a:solidFill>
              <a:prstDash val="solid"/>
              <a:round/>
              <a:headEnd type="none" w="sm" len="sm"/>
              <a:tailEnd type="none" w="sm" len="sm"/>
            </a:ln>
          </p:spPr>
        </p:cxnSp>
        <p:sp>
          <p:nvSpPr>
            <p:cNvPr id="2901" name="Google Shape;2901;gad34f10f80_2_661"/>
            <p:cNvSpPr txBox="1"/>
            <p:nvPr/>
          </p:nvSpPr>
          <p:spPr>
            <a:xfrm>
              <a:off x="2377054" y="3082517"/>
              <a:ext cx="767903" cy="144617"/>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7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通过</a:t>
              </a:r>
              <a:r>
                <a:rPr lang="zh-CN" altLang="en-US" sz="700" b="0" i="0" strike="noStrike" cap="none" spc="0" baseline="0">
                  <a:solidFill>
                    <a:srgbClr val="262626"/>
                  </a:solidFill>
                  <a:effectLst/>
                  <a:latin typeface="Trebuchet MS" panose="020B0603020202020204" pitchFamily="34" charset="0"/>
                  <a:ea typeface="黑体" panose="02010609060101010101" pitchFamily="49" charset="-122"/>
                  <a:cs typeface="SimSun"/>
                </a:rPr>
                <a:t>网络</a:t>
              </a:r>
              <a:endParaRPr lang="zh-CN" altLang="en-US" sz="800" dirty="0">
                <a:latin typeface="Trebuchet MS" panose="020B0603020202020204" pitchFamily="34" charset="0"/>
                <a:ea typeface="黑体" panose="02010609060101010101" pitchFamily="49" charset="-122"/>
              </a:endParaRPr>
            </a:p>
          </p:txBody>
        </p:sp>
      </p:grpSp>
      <p:sp>
        <p:nvSpPr>
          <p:cNvPr id="22" name="TextBox 21">
            <a:extLst>
              <a:ext uri="{FF2B5EF4-FFF2-40B4-BE49-F238E27FC236}">
                <a16:creationId xmlns:a16="http://schemas.microsoft.com/office/drawing/2014/main" id="{77E6ADEB-064E-5F45-F0A4-034F83872961}"/>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gdc84c79368_2_345"/>
          <p:cNvSpPr txBox="1">
            <a:spLocks noGrp="1"/>
          </p:cNvSpPr>
          <p:nvPr>
            <p:ph type="title"/>
          </p:nvPr>
        </p:nvSpPr>
        <p:spPr>
          <a:xfrm>
            <a:off x="706400" y="2099488"/>
            <a:ext cx="4228938" cy="775579"/>
          </a:xfrm>
          <a:prstGeom prst="rect">
            <a:avLst/>
          </a:prstGeom>
          <a:noFill/>
          <a:ln>
            <a:noFill/>
          </a:ln>
        </p:spPr>
        <p:txBody>
          <a:bodyPr spcFirstLastPara="1" wrap="square" lIns="54850" tIns="27425" rIns="54850" bIns="27425" anchor="b" anchorCtr="0">
            <a:noAutofit/>
          </a:bodyPr>
          <a:lstStyle/>
          <a:p>
            <a:pPr marL="0" lvl="0" indent="0" algn="l" rtl="0">
              <a:lnSpc>
                <a:spcPct val="90000"/>
              </a:lnSpc>
              <a:spcBef>
                <a:spcPct val="0"/>
              </a:spcBef>
              <a:spcAft>
                <a:spcPct val="0"/>
              </a:spcAft>
              <a:buNone/>
            </a:pP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宣布</a:t>
            </a:r>
            <a:br>
              <a:rPr lang="zh-CN" altLang="en-US" sz="1800" dirty="0">
                <a:latin typeface="Trebuchet MS" panose="020B0603020202020204" pitchFamily="34" charset="0"/>
                <a:ea typeface="黑体" panose="02010609060101010101" pitchFamily="49" charset="-122"/>
              </a:rPr>
            </a:br>
            <a:r>
              <a:rPr lang="zh-CN" altLang="en-US" sz="18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美国邮政总局采用 </a:t>
            </a:r>
            <a:r>
              <a:rPr lang="en-US" altLang="zh-CN" sz="18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8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实现包裹分析</a:t>
            </a:r>
            <a:endParaRPr lang="zh-CN" altLang="en-US" sz="1800" dirty="0">
              <a:latin typeface="Trebuchet MS" panose="020B0603020202020204" pitchFamily="34" charset="0"/>
              <a:ea typeface="黑体" panose="02010609060101010101" pitchFamily="49" charset="-122"/>
              <a:cs typeface="Trebuchet MS"/>
              <a:sym typeface="Trebuchet MS"/>
            </a:endParaRPr>
          </a:p>
        </p:txBody>
      </p:sp>
      <p:sp>
        <p:nvSpPr>
          <p:cNvPr id="2907" name="Google Shape;2907;gdc84c79368_2_345"/>
          <p:cNvSpPr txBox="1">
            <a:spLocks noGrp="1"/>
          </p:cNvSpPr>
          <p:nvPr>
            <p:ph type="body" idx="1"/>
          </p:nvPr>
        </p:nvSpPr>
        <p:spPr>
          <a:xfrm>
            <a:off x="706398" y="3396234"/>
            <a:ext cx="4011906" cy="1532023"/>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ct val="0"/>
              </a:spcBef>
              <a:spcAft>
                <a:spcPct val="0"/>
              </a:spcAft>
              <a:buSzPts val="11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由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提供支持的边缘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微服务基础</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架构</a:t>
            </a:r>
            <a:endParaRPr lang="zh-CN" altLang="en-US" sz="130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1100"/>
              <a:buFont typeface="Trebuchet MS"/>
              <a:buNone/>
            </a:pP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可</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用于危险包裹检测、损坏分类、邮戳检测等</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事宜</a:t>
            </a:r>
            <a:endParaRPr lang="zh-CN" altLang="en-US" sz="130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1100"/>
              <a:buFont typeface="Trebuchet MS"/>
              <a:buNone/>
            </a:pPr>
            <a:r>
              <a:rPr lang="en-US" altLang="zh-CN" sz="1300" b="0" i="0" strike="noStrike" cap="none" spc="0" baseline="0">
                <a:solidFill>
                  <a:srgbClr val="000000"/>
                </a:solidFill>
                <a:effectLst/>
                <a:latin typeface="Trebuchet MS" panose="020B0603020202020204" pitchFamily="34" charset="0"/>
                <a:ea typeface="黑体" panose="02010609060101010101" pitchFamily="49" charset="-122"/>
                <a:cs typeface="SimSun"/>
              </a:rPr>
              <a:t>1</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92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个配送中心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每年 </a:t>
            </a:r>
            <a:r>
              <a:rPr lang="en-US" altLang="zh-CN"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70 </a:t>
            </a: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亿个</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包裹</a:t>
            </a:r>
            <a:endParaRPr lang="zh-CN" altLang="en-US" sz="130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1100"/>
              <a:buFont typeface="Arial"/>
              <a:buNone/>
            </a:pPr>
            <a:endParaRPr lang="zh-CN" altLang="en-US" sz="1300" strike="sngStrike" dirty="0">
              <a:solidFill>
                <a:schemeClr val="dk2"/>
              </a:solidFill>
              <a:latin typeface="Trebuchet MS"/>
              <a:ea typeface="Trebuchet MS"/>
              <a:cs typeface="Trebuchet MS"/>
              <a:sym typeface="Trebuchet MS"/>
            </a:endParaRPr>
          </a:p>
        </p:txBody>
      </p:sp>
      <p:sp>
        <p:nvSpPr>
          <p:cNvPr id="2908" name="Google Shape;2908;gdc84c79368_2_345"/>
          <p:cNvSpPr txBox="1">
            <a:spLocks noGrp="1"/>
          </p:cNvSpPr>
          <p:nvPr>
            <p:ph type="body" idx="2"/>
          </p:nvPr>
        </p:nvSpPr>
        <p:spPr>
          <a:xfrm>
            <a:off x="706399" y="2866979"/>
            <a:ext cx="2715928" cy="421003"/>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ct val="0"/>
              </a:spcBef>
              <a:spcAft>
                <a:spcPct val="0"/>
              </a:spcAft>
              <a:buSzPts val="1300"/>
              <a:buFont typeface="Trebuchet MS"/>
              <a:buNone/>
            </a:pPr>
            <a:r>
              <a:rPr lang="zh-CN" altLang="en-US" sz="13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快速、准确、更安全的交付</a:t>
            </a:r>
            <a:r>
              <a:rPr lang="zh-CN" altLang="en-US" sz="1300" b="0" i="0" strike="noStrike" cap="none" spc="0" baseline="0">
                <a:solidFill>
                  <a:srgbClr val="000000"/>
                </a:solidFill>
                <a:effectLst/>
                <a:latin typeface="Trebuchet MS" panose="020B0603020202020204" pitchFamily="34" charset="0"/>
                <a:ea typeface="黑体" panose="02010609060101010101" pitchFamily="49" charset="-122"/>
                <a:cs typeface="SimSun"/>
              </a:rPr>
              <a:t>包裹</a:t>
            </a:r>
            <a:endParaRPr lang="zh-CN" altLang="en-US">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800"/>
              </a:spcBef>
              <a:spcAft>
                <a:spcPct val="0"/>
              </a:spcAft>
              <a:buSzPts val="1300"/>
              <a:buFont typeface="Arial"/>
              <a:buNone/>
            </a:pPr>
            <a:endParaRPr lang="zh-CN" altLang="en-US" strike="sngStrike" dirty="0">
              <a:solidFill>
                <a:schemeClr val="dk2"/>
              </a:solidFill>
              <a:latin typeface="Trebuchet MS"/>
              <a:ea typeface="Trebuchet MS"/>
              <a:cs typeface="Trebuchet MS"/>
              <a:sym typeface="Trebuchet MS"/>
            </a:endParaRPr>
          </a:p>
        </p:txBody>
      </p:sp>
      <p:pic>
        <p:nvPicPr>
          <p:cNvPr id="2909" name="Google Shape;2909;gdc84c79368_2_345"/>
          <p:cNvPicPr preferRelativeResize="0"/>
          <p:nvPr/>
        </p:nvPicPr>
        <p:blipFill>
          <a:blip r:embed="rId3">
            <a:alphaModFix/>
          </a:blip>
          <a:stretch>
            <a:fillRect/>
          </a:stretch>
        </p:blipFill>
        <p:spPr>
          <a:xfrm>
            <a:off x="6132369" y="4708801"/>
            <a:ext cx="2294966" cy="438912"/>
          </a:xfrm>
          <a:prstGeom prst="rect">
            <a:avLst/>
          </a:prstGeom>
          <a:noFill/>
          <a:ln>
            <a:noFill/>
          </a:ln>
        </p:spPr>
      </p:pic>
      <p:pic>
        <p:nvPicPr>
          <p:cNvPr id="2910" name="Google Shape;2910;gdc84c79368_2_345"/>
          <p:cNvPicPr preferRelativeResize="0"/>
          <p:nvPr/>
        </p:nvPicPr>
        <p:blipFill>
          <a:blip r:embed="rId4">
            <a:alphaModFix/>
          </a:blip>
          <a:stretch>
            <a:fillRect/>
          </a:stretch>
        </p:blipFill>
        <p:spPr>
          <a:xfrm>
            <a:off x="4532773" y="1431902"/>
            <a:ext cx="5853989" cy="3291155"/>
          </a:xfrm>
          <a:prstGeom prst="rect">
            <a:avLst/>
          </a:prstGeom>
          <a:noFill/>
          <a:ln>
            <a:noFill/>
          </a:ln>
        </p:spPr>
      </p:pic>
      <p:sp>
        <p:nvSpPr>
          <p:cNvPr id="7" name="TextBox 6">
            <a:extLst>
              <a:ext uri="{FF2B5EF4-FFF2-40B4-BE49-F238E27FC236}">
                <a16:creationId xmlns:a16="http://schemas.microsoft.com/office/drawing/2014/main" id="{F207BE6F-1BCA-D839-D1BA-E3AD3AE501F7}"/>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gdc84c79368_7_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en-US" altLang="zh-CN" sz="2400" b="0" i="0" strike="noStrike" cap="none" spc="0" baseline="0">
                <a:solidFill>
                  <a:srgbClr val="000000"/>
                </a:solidFill>
                <a:effectLst/>
                <a:latin typeface="Trebuchet MS" panose="020B0603020202020204" pitchFamily="34" charset="0"/>
                <a:ea typeface="黑体" panose="02010609060101010101" pitchFamily="49" charset="-122"/>
                <a:cs typeface="SimSun"/>
              </a:rPr>
              <a:t>PINTEREST</a:t>
            </a:r>
            <a:endParaRPr lang="zh-CN" altLang="en-US" sz="2400" dirty="0">
              <a:latin typeface="Trebuchet MS" panose="020B0603020202020204" pitchFamily="34" charset="0"/>
              <a:ea typeface="黑体" panose="02010609060101010101" pitchFamily="49" charset="-122"/>
            </a:endParaRPr>
          </a:p>
        </p:txBody>
      </p:sp>
      <p:sp>
        <p:nvSpPr>
          <p:cNvPr id="2917" name="Google Shape;2917;gdc84c79368_7_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ct val="0"/>
              </a:spcBef>
              <a:spcAft>
                <a:spcPct val="0"/>
              </a:spcAft>
              <a:buSzPts val="1800"/>
              <a:buFont typeface="Trebuchet MS"/>
              <a:buNone/>
            </a:pPr>
            <a:endParaRPr sz="800">
              <a:latin typeface="Trebuchet MS"/>
              <a:ea typeface="Trebuchet MS"/>
              <a:cs typeface="Trebuchet MS"/>
              <a:sym typeface="Trebuchet MS"/>
            </a:endParaRPr>
          </a:p>
        </p:txBody>
      </p:sp>
      <p:sp>
        <p:nvSpPr>
          <p:cNvPr id="2918" name="Google Shape;2918;gdc84c79368_7_0"/>
          <p:cNvSpPr txBox="1"/>
          <p:nvPr/>
        </p:nvSpPr>
        <p:spPr>
          <a:xfrm>
            <a:off x="498348" y="1969858"/>
            <a:ext cx="5727600" cy="2359138"/>
          </a:xfrm>
          <a:prstGeom prst="rect">
            <a:avLst/>
          </a:prstGeom>
          <a:noFill/>
          <a:ln>
            <a:noFill/>
          </a:ln>
        </p:spPr>
        <p:txBody>
          <a:bodyPr spcFirstLastPara="1" wrap="square" lIns="54850" tIns="27425" rIns="54850" bIns="27425" anchor="ctr" anchorCtr="0">
            <a:spAutoFit/>
          </a:bodyPr>
          <a:lstStyle/>
          <a:p>
            <a:pPr marL="0" marR="0" lvl="0" indent="0" algn="l" rtl="0">
              <a:lnSpc>
                <a:spcPct val="90000"/>
              </a:lnSpc>
              <a:spcBef>
                <a:spcPct val="0"/>
              </a:spcBef>
              <a:spcAft>
                <a:spcPct val="0"/>
              </a:spcAft>
              <a:buNone/>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Pinterest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可在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3000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亿个帖子中识别趋势，以提供更好的搜索结果</a:t>
            </a:r>
            <a:endParaRPr lang="zh-CN" altLang="en-US" sz="800" dirty="0">
              <a:latin typeface="Trebuchet MS" panose="020B0603020202020204" pitchFamily="34" charset="0"/>
              <a:ea typeface="黑体" panose="02010609060101010101" pitchFamily="49" charset="-122"/>
            </a:endParaRPr>
          </a:p>
          <a:p>
            <a:pPr marL="0" marR="0" lvl="0" indent="0" algn="l" rtl="0">
              <a:lnSpc>
                <a:spcPct val="90000"/>
              </a:lnSpc>
              <a:spcBef>
                <a:spcPct val="0"/>
              </a:spcBef>
              <a:spcAft>
                <a:spcPct val="0"/>
              </a:spcAft>
              <a:buNone/>
            </a:pP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a:p>
            <a:pPr marL="279400" marR="0" lvl="0" indent="-279400" algn="l" rtl="0">
              <a:lnSpc>
                <a:spcPct val="90000"/>
              </a:lnSpc>
              <a:spcBef>
                <a:spcPct val="0"/>
              </a:spcBef>
              <a:spcAft>
                <a:spcPct val="0"/>
              </a:spcAft>
              <a:buClr>
                <a:schemeClr val="dk2"/>
              </a:buClr>
              <a:buSzPts val="1400"/>
              <a:buFont typeface="Arial"/>
              <a:buChar char="•"/>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通过向全球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2.59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亿名月活跃用户提供高度相关的搜索结果和推荐，打造令人愉悦的客户体验</a:t>
            </a:r>
            <a:endParaRPr lang="zh-CN" altLang="en-US" dirty="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endParaRPr lang="zh-CN" altLang="en-US" dirty="0">
              <a:solidFill>
                <a:schemeClr val="dk2"/>
              </a:solidFill>
              <a:latin typeface="Trebuchet MS" panose="020B0603020202020204" pitchFamily="34" charset="0"/>
              <a:ea typeface="黑体" panose="02010609060101010101" pitchFamily="49" charset="-122"/>
              <a:cs typeface="Trebuchet MS"/>
              <a:sym typeface="Trebuchet MS"/>
            </a:endParaRPr>
          </a:p>
          <a:p>
            <a:pPr marL="279400" marR="0" lvl="0" indent="-279400" algn="l" rtl="0">
              <a:lnSpc>
                <a:spcPct val="90000"/>
              </a:lnSpc>
              <a:spcBef>
                <a:spcPct val="0"/>
              </a:spcBef>
              <a:spcAft>
                <a:spcPct val="0"/>
              </a:spcAft>
              <a:buClr>
                <a:schemeClr val="dk2"/>
              </a:buClr>
              <a:buSzPts val="1400"/>
              <a:buFont typeface="Arial"/>
              <a:buChar char="•"/>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由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V100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上的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提供支持的先进计算机视觉模型每晚可处理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3000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亿个帖子（图像），以提取嵌入式特征</a:t>
            </a:r>
            <a:endParaRPr lang="zh-CN" altLang="en-US" sz="1400" dirty="0">
              <a:solidFill>
                <a:schemeClr val="dk2"/>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endParaRPr lang="zh-CN" altLang="en-US" dirty="0">
              <a:solidFill>
                <a:schemeClr val="dk2"/>
              </a:solidFill>
              <a:latin typeface="Trebuchet MS" panose="020B0603020202020204" pitchFamily="34" charset="0"/>
              <a:ea typeface="黑体" panose="02010609060101010101" pitchFamily="49" charset="-122"/>
              <a:cs typeface="Trebuchet MS"/>
              <a:sym typeface="Trebuchet MS"/>
            </a:endParaRPr>
          </a:p>
          <a:p>
            <a:pPr marL="279400" marR="0" lvl="0" indent="-279400" algn="l" rtl="0">
              <a:lnSpc>
                <a:spcPct val="90000"/>
              </a:lnSpc>
              <a:spcBef>
                <a:spcPct val="0"/>
              </a:spcBef>
              <a:spcAft>
                <a:spcPct val="0"/>
              </a:spcAft>
              <a:buClr>
                <a:schemeClr val="dk2"/>
              </a:buClr>
              <a:buSzPts val="1400"/>
              <a:buFont typeface="Arial"/>
              <a:buChar char="•"/>
            </a:pP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高吞吐量批量推理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借助 </a:t>
            </a:r>
            <a:r>
              <a:rPr lang="en-US" altLang="zh-CN"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1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动态批处理，实现高出以往三倍的吞吐量</a:t>
            </a:r>
            <a:endParaRPr lang="zh-CN" altLang="en-US" sz="800" dirty="0">
              <a:latin typeface="Trebuchet MS" panose="020B0603020202020204" pitchFamily="34" charset="0"/>
              <a:ea typeface="黑体" panose="02010609060101010101" pitchFamily="49" charset="-122"/>
            </a:endParaRPr>
          </a:p>
          <a:p>
            <a:pPr marL="279400" marR="0" lvl="0" indent="-190500" algn="l" rtl="0">
              <a:lnSpc>
                <a:spcPct val="90000"/>
              </a:lnSpc>
              <a:spcBef>
                <a:spcPct val="0"/>
              </a:spcBef>
              <a:spcAft>
                <a:spcPct val="0"/>
              </a:spcAft>
              <a:buClr>
                <a:schemeClr val="lt1"/>
              </a:buClr>
              <a:buSzPts val="1400"/>
              <a:buFont typeface="Arial"/>
              <a:buNone/>
            </a:pPr>
            <a:endParaRPr lang="zh-CN" altLang="en-US" sz="1400" dirty="0">
              <a:solidFill>
                <a:schemeClr val="dk2"/>
              </a:solidFill>
              <a:latin typeface="Trebuchet MS"/>
              <a:ea typeface="Trebuchet MS"/>
              <a:cs typeface="Trebuchet MS"/>
              <a:sym typeface="Trebuchet MS"/>
            </a:endParaRPr>
          </a:p>
        </p:txBody>
      </p:sp>
      <p:pic>
        <p:nvPicPr>
          <p:cNvPr id="2919" name="Google Shape;2919;gdc84c79368_7_0"/>
          <p:cNvPicPr preferRelativeResize="0"/>
          <p:nvPr/>
        </p:nvPicPr>
        <p:blipFill>
          <a:blip r:embed="rId3">
            <a:alphaModFix/>
          </a:blip>
          <a:stretch>
            <a:fillRect/>
          </a:stretch>
        </p:blipFill>
        <p:spPr>
          <a:xfrm>
            <a:off x="6276598" y="1969500"/>
            <a:ext cx="4442053" cy="3331540"/>
          </a:xfrm>
          <a:prstGeom prst="rect">
            <a:avLst/>
          </a:prstGeom>
          <a:noFill/>
          <a:ln>
            <a:noFill/>
          </a:ln>
        </p:spPr>
      </p:pic>
      <p:sp>
        <p:nvSpPr>
          <p:cNvPr id="6" name="TextBox 5">
            <a:extLst>
              <a:ext uri="{FF2B5EF4-FFF2-40B4-BE49-F238E27FC236}">
                <a16:creationId xmlns:a16="http://schemas.microsoft.com/office/drawing/2014/main" id="{3C7C18F1-CA29-5D45-6BA9-01B7DDF3586B}"/>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pic>
        <p:nvPicPr>
          <p:cNvPr id="2990" name="Google Shape;2990;g9f0614a455_1_357" descr="Image"/>
          <p:cNvPicPr preferRelativeResize="0"/>
          <p:nvPr/>
        </p:nvPicPr>
        <p:blipFill>
          <a:blip r:embed="rId3">
            <a:alphaModFix/>
          </a:blip>
          <a:srcRect l="8515" r="84077"/>
          <a:stretch>
            <a:fillRect/>
          </a:stretch>
        </p:blipFill>
        <p:spPr>
          <a:xfrm flipH="1">
            <a:off x="-12609" y="-83114"/>
            <a:ext cx="888572" cy="6250351"/>
          </a:xfrm>
          <a:prstGeom prst="rect">
            <a:avLst/>
          </a:prstGeom>
          <a:noFill/>
          <a:ln>
            <a:noFill/>
          </a:ln>
        </p:spPr>
      </p:pic>
      <p:pic>
        <p:nvPicPr>
          <p:cNvPr id="2991" name="Google Shape;2991;g9f0614a455_1_357" descr="Image"/>
          <p:cNvPicPr preferRelativeResize="0"/>
          <p:nvPr/>
        </p:nvPicPr>
        <p:blipFill>
          <a:blip r:embed="rId3">
            <a:alphaModFix/>
          </a:blip>
          <a:srcRect l="8515"/>
          <a:stretch>
            <a:fillRect/>
          </a:stretch>
        </p:blipFill>
        <p:spPr>
          <a:xfrm>
            <a:off x="874643" y="-78151"/>
            <a:ext cx="10972800" cy="6250351"/>
          </a:xfrm>
          <a:prstGeom prst="rect">
            <a:avLst/>
          </a:prstGeom>
          <a:noFill/>
          <a:ln>
            <a:noFill/>
          </a:ln>
        </p:spPr>
      </p:pic>
      <p:sp>
        <p:nvSpPr>
          <p:cNvPr id="2992" name="Google Shape;2992;g9f0614a455_1_357"/>
          <p:cNvSpPr/>
          <p:nvPr/>
        </p:nvSpPr>
        <p:spPr>
          <a:xfrm>
            <a:off x="0" y="979340"/>
            <a:ext cx="6385810" cy="4366066"/>
          </a:xfrm>
          <a:prstGeom prst="rect">
            <a:avLst/>
          </a:prstGeom>
          <a:solidFill>
            <a:srgbClr val="262626">
              <a:alpha val="84313"/>
            </a:srgbClr>
          </a:solidFill>
          <a:ln w="9525" cap="flat" cmpd="sng">
            <a:solidFill>
              <a:schemeClr val="dk1"/>
            </a:solidFill>
            <a:prstDash val="solid"/>
            <a:round/>
            <a:headEnd type="none" w="sm" len="sm"/>
            <a:tailEnd type="none" w="sm" len="sm"/>
          </a:ln>
          <a:effectLst>
            <a:outerShdw blurRad="165100" dist="38100" dir="18900000" algn="bl" rotWithShape="0">
              <a:srgbClr val="000000">
                <a:alpha val="42352"/>
              </a:srgbClr>
            </a:outerShdw>
          </a:effectLst>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2993" name="Google Shape;2993;g9f0614a455_1_357"/>
          <p:cNvSpPr txBox="1"/>
          <p:nvPr/>
        </p:nvSpPr>
        <p:spPr>
          <a:xfrm>
            <a:off x="404870" y="1257256"/>
            <a:ext cx="3939447" cy="341571"/>
          </a:xfrm>
          <a:prstGeom prst="rect">
            <a:avLst/>
          </a:prstGeom>
          <a:noFill/>
          <a:ln>
            <a:noFill/>
          </a:ln>
        </p:spPr>
        <p:txBody>
          <a:bodyPr spcFirstLastPara="1" wrap="square" lIns="91375" tIns="45675" rIns="91375" bIns="45675" anchor="b" anchorCtr="0">
            <a:noAutofit/>
          </a:bodyPr>
          <a:lstStyle/>
          <a:p>
            <a:pPr marL="114300" marR="0" lvl="0" indent="-114300" algn="l" rtl="0">
              <a:lnSpc>
                <a:spcPct val="90000"/>
              </a:lnSpc>
              <a:spcBef>
                <a:spcPct val="0"/>
              </a:spcBef>
              <a:spcAft>
                <a:spcPct val="0"/>
              </a:spcAft>
              <a:buNone/>
            </a:pPr>
            <a:r>
              <a:rPr lang="zh-CN" altLang="en-US" sz="18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零售商的新 </a:t>
            </a:r>
            <a:r>
              <a:rPr lang="en-US" altLang="zh-CN" sz="18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AI </a:t>
            </a:r>
            <a:r>
              <a:rPr lang="zh-CN" altLang="en-US" sz="1800" b="1" i="0" strike="noStrike" cap="none" spc="0" baseline="0">
                <a:solidFill>
                  <a:srgbClr val="FFFFFF"/>
                </a:solidFill>
                <a:effectLst/>
                <a:latin typeface="Trebuchet MS" panose="020B0603020202020204" pitchFamily="34" charset="0"/>
                <a:ea typeface="黑体" panose="02010609060101010101" pitchFamily="49" charset="-122"/>
                <a:cs typeface="SimSun"/>
              </a:rPr>
              <a:t>时代</a:t>
            </a:r>
            <a:endParaRPr lang="zh-CN" altLang="en-US" sz="1100" dirty="0">
              <a:solidFill>
                <a:schemeClr val="lt1"/>
              </a:solidFill>
              <a:latin typeface="Trebuchet MS" panose="020B0603020202020204" pitchFamily="34" charset="0"/>
              <a:ea typeface="黑体" panose="02010609060101010101" pitchFamily="49" charset="-122"/>
              <a:cs typeface="Arial"/>
              <a:sym typeface="Arial"/>
            </a:endParaRPr>
          </a:p>
        </p:txBody>
      </p:sp>
      <p:sp>
        <p:nvSpPr>
          <p:cNvPr id="2994" name="Google Shape;2994;g9f0614a455_1_357"/>
          <p:cNvSpPr/>
          <p:nvPr/>
        </p:nvSpPr>
        <p:spPr>
          <a:xfrm>
            <a:off x="434849" y="1753436"/>
            <a:ext cx="5591197" cy="2631490"/>
          </a:xfrm>
          <a:prstGeom prst="rect">
            <a:avLst/>
          </a:prstGeom>
          <a:noFill/>
          <a:ln>
            <a:noFill/>
          </a:ln>
        </p:spPr>
        <p:txBody>
          <a:bodyPr spcFirstLastPara="1" wrap="square" lIns="91425" tIns="45700" rIns="91425" bIns="45700" anchor="t" anchorCtr="0">
            <a:noAutofit/>
          </a:bodyPr>
          <a:lstStyle/>
          <a:p>
            <a:pPr marL="0" marR="0" lvl="0" indent="0" algn="l" rtl="0">
              <a:spcBef>
                <a:spcPct val="0"/>
              </a:spcBef>
              <a:spcAft>
                <a:spcPct val="0"/>
              </a:spcAft>
              <a:buNone/>
            </a:pP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为了简化店内零售体验，使其与线上购物体验一样精简便捷，作为新生代自助结账购物解决方案的全球供应商，</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Tracxpoint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创建了“人工智能购物车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(AIC</a:t>
            </a:r>
            <a:r>
              <a:rPr lang="en-US" altLang="zh-CN" sz="1100" b="0" i="0" strike="noStrike" cap="none" spc="0" baseline="0">
                <a:solidFill>
                  <a:srgbClr val="CDCDCD"/>
                </a:solidFill>
                <a:effectLst/>
                <a:latin typeface="Trebuchet MS" panose="020B0603020202020204" pitchFamily="34" charset="0"/>
                <a:ea typeface="黑体" panose="02010609060101010101" pitchFamily="49" charset="-122"/>
                <a:cs typeface="SimSun"/>
              </a:rPr>
              <a:t>)”</a:t>
            </a:r>
            <a:r>
              <a:rPr lang="zh-CN" altLang="en-US" sz="1100" b="0" i="0" strike="noStrike" cap="none" spc="0" baseline="0">
                <a:solidFill>
                  <a:srgbClr val="CDCDCD"/>
                </a:solidFill>
                <a:effectLst/>
                <a:latin typeface="Trebuchet MS" panose="020B0603020202020204" pitchFamily="34" charset="0"/>
                <a:ea typeface="黑体" panose="02010609060101010101" pitchFamily="49" charset="-122"/>
                <a:cs typeface="SimSun"/>
              </a:rPr>
              <a:t>。</a:t>
            </a:r>
            <a:endParaRPr lang="zh-CN" altLang="en-US" sz="1100">
              <a:solidFill>
                <a:schemeClr val="lt1"/>
              </a:solidFill>
              <a:latin typeface="Trebuchet MS" panose="020B0603020202020204" pitchFamily="34" charset="0"/>
              <a:ea typeface="黑体" panose="02010609060101010101" pitchFamily="49" charset="-122"/>
              <a:cs typeface="Arial"/>
              <a:sym typeface="Arial"/>
            </a:endParaRPr>
          </a:p>
          <a:p>
            <a:pPr marL="0" marR="0" lvl="0" indent="0" algn="l" rtl="0">
              <a:spcBef>
                <a:spcPct val="0"/>
              </a:spcBef>
              <a:spcAft>
                <a:spcPct val="0"/>
              </a:spcAft>
              <a:buNone/>
            </a:pPr>
            <a:endParaRPr lang="zh-CN" altLang="en-US" sz="1100">
              <a:solidFill>
                <a:srgbClr val="CDCDCD"/>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zh-CN" altLang="en-US" sz="1100" b="0" i="0" strike="noStrike" cap="none" spc="0" baseline="0">
                <a:solidFill>
                  <a:srgbClr val="CDCDCD"/>
                </a:solidFill>
                <a:effectLst/>
                <a:latin typeface="Trebuchet MS" panose="020B0603020202020204" pitchFamily="34" charset="0"/>
                <a:ea typeface="黑体" panose="02010609060101010101" pitchFamily="49" charset="-122"/>
                <a:cs typeface="SimSun"/>
              </a:rPr>
              <a:t>借</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助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AIC</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，购物者只需将产品放入购物车中，然后实时接收个性化产品优惠服务，即可轻松逛超市并以数字方式付</a:t>
            </a:r>
            <a:r>
              <a:rPr lang="zh-CN" altLang="en-US" sz="1100" b="0" i="0" strike="noStrike" cap="none" spc="0" baseline="0">
                <a:solidFill>
                  <a:srgbClr val="CDCDCD"/>
                </a:solidFill>
                <a:effectLst/>
                <a:latin typeface="Trebuchet MS" panose="020B0603020202020204" pitchFamily="34" charset="0"/>
                <a:ea typeface="黑体" panose="02010609060101010101" pitchFamily="49" charset="-122"/>
                <a:cs typeface="SimSun"/>
              </a:rPr>
              <a:t>款。</a:t>
            </a:r>
            <a:endParaRPr lang="zh-CN" altLang="en-US" sz="1100">
              <a:solidFill>
                <a:srgbClr val="CDCDCD"/>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endParaRPr lang="zh-CN" altLang="en-US" sz="1100">
              <a:solidFill>
                <a:srgbClr val="CDCDCD"/>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en-US" altLang="zh-CN" sz="1100" b="0" i="0" strike="noStrike" cap="none" spc="0" baseline="0">
                <a:solidFill>
                  <a:srgbClr val="CDCDCD"/>
                </a:solidFill>
                <a:effectLst/>
                <a:latin typeface="Trebuchet MS" panose="020B0603020202020204" pitchFamily="34" charset="0"/>
                <a:ea typeface="黑体" panose="02010609060101010101" pitchFamily="49" charset="-122"/>
                <a:cs typeface="SimSun"/>
              </a:rPr>
              <a:t>T</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racxpoint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利用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NVIDIA DGX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工作站训练模型的速度比使用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CPU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服务器训练模型的速度高出五倍之多。</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Jetson TX2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上的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NVIDIA DeepStream SDK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可提供实时视频分析。经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TensorFlow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和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TensorRT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优化的模型在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NVIDIA T4 Tensor Core GPU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上运行，能让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AIC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在一秒内识别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10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万件产</a:t>
            </a:r>
            <a:r>
              <a:rPr lang="zh-CN" altLang="en-US" sz="1100" b="0" i="0" strike="noStrike" cap="none" spc="0" baseline="0">
                <a:solidFill>
                  <a:srgbClr val="CDCDCD"/>
                </a:solidFill>
                <a:effectLst/>
                <a:latin typeface="Trebuchet MS" panose="020B0603020202020204" pitchFamily="34" charset="0"/>
                <a:ea typeface="黑体" panose="02010609060101010101" pitchFamily="49" charset="-122"/>
                <a:cs typeface="SimSun"/>
              </a:rPr>
              <a:t>品。</a:t>
            </a:r>
            <a:endParaRPr lang="zh-CN" altLang="en-US" sz="1100">
              <a:solidFill>
                <a:schemeClr val="lt1"/>
              </a:solidFill>
              <a:latin typeface="Trebuchet MS" panose="020B0603020202020204" pitchFamily="34" charset="0"/>
              <a:ea typeface="黑体" panose="02010609060101010101" pitchFamily="49" charset="-122"/>
              <a:cs typeface="Arial"/>
              <a:sym typeface="Arial"/>
            </a:endParaRPr>
          </a:p>
          <a:p>
            <a:pPr marL="0" marR="0" lvl="0" indent="0" algn="l" rtl="0">
              <a:spcBef>
                <a:spcPct val="0"/>
              </a:spcBef>
              <a:spcAft>
                <a:spcPct val="0"/>
              </a:spcAft>
              <a:buNone/>
            </a:pPr>
            <a:r>
              <a:rPr lang="zh-CN" altLang="en-US" sz="1100">
                <a:solidFill>
                  <a:srgbClr val="CDCDCD"/>
                </a:solidFill>
                <a:latin typeface="Trebuchet MS" panose="020B0603020202020204" pitchFamily="34" charset="0"/>
                <a:ea typeface="黑体" panose="02010609060101010101" pitchFamily="49" charset="-122"/>
                <a:cs typeface="Trebuchet MS"/>
                <a:sym typeface="Trebuchet MS"/>
              </a:rPr>
              <a:t> </a:t>
            </a:r>
            <a:endParaRPr lang="zh-CN" altLang="en-US" sz="1100">
              <a:solidFill>
                <a:schemeClr val="lt1"/>
              </a:solidFill>
              <a:latin typeface="Trebuchet MS" panose="020B0603020202020204" pitchFamily="34" charset="0"/>
              <a:ea typeface="黑体" panose="02010609060101010101" pitchFamily="49" charset="-122"/>
              <a:cs typeface="Arial"/>
              <a:sym typeface="Arial"/>
            </a:endParaRPr>
          </a:p>
          <a:p>
            <a:pPr marL="0" marR="0" lvl="0" indent="0" algn="l" rtl="0">
              <a:spcBef>
                <a:spcPct val="0"/>
              </a:spcBef>
              <a:spcAft>
                <a:spcPct val="0"/>
              </a:spcAft>
              <a:buNone/>
            </a:pPr>
            <a:r>
              <a:rPr lang="en-US" altLang="zh-CN" sz="1100" b="0" i="0" strike="noStrike" cap="none" spc="0" baseline="0">
                <a:solidFill>
                  <a:srgbClr val="CDCDCD"/>
                </a:solidFill>
                <a:effectLst/>
                <a:latin typeface="Trebuchet MS" panose="020B0603020202020204" pitchFamily="34" charset="0"/>
                <a:ea typeface="黑体" panose="02010609060101010101" pitchFamily="49" charset="-122"/>
                <a:cs typeface="SimSun"/>
              </a:rPr>
              <a:t>N</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VIDIA Triton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推理服务器可用于部署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TensorFlow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和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TensorRT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中的模型，从而实现实时推理。系统每天都会重新训练模型，并且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Tracxpoint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能在 </a:t>
            </a:r>
            <a:r>
              <a:rPr lang="en-US" altLang="zh-CN"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Triton </a:t>
            </a:r>
            <a:r>
              <a:rPr lang="zh-CN" altLang="en-US" sz="1100" b="0" i="0" strike="noStrike" cap="none" spc="0" baseline="0" dirty="0">
                <a:solidFill>
                  <a:srgbClr val="CDCDCD"/>
                </a:solidFill>
                <a:effectLst/>
                <a:latin typeface="Trebuchet MS" panose="020B0603020202020204" pitchFamily="34" charset="0"/>
                <a:ea typeface="黑体" panose="02010609060101010101" pitchFamily="49" charset="-122"/>
                <a:cs typeface="SimSun"/>
              </a:rPr>
              <a:t>推理服务器中不间断地更新模型，同时还不会对用户造成干</a:t>
            </a:r>
            <a:r>
              <a:rPr lang="zh-CN" altLang="en-US" sz="1100" b="0" i="0" strike="noStrike" cap="none" spc="0" baseline="0">
                <a:solidFill>
                  <a:srgbClr val="CDCDCD"/>
                </a:solidFill>
                <a:effectLst/>
                <a:latin typeface="Trebuchet MS" panose="020B0603020202020204" pitchFamily="34" charset="0"/>
                <a:ea typeface="黑体" panose="02010609060101010101" pitchFamily="49" charset="-122"/>
                <a:cs typeface="SimSun"/>
              </a:rPr>
              <a:t>扰。</a:t>
            </a:r>
            <a:endParaRPr lang="zh-CN" altLang="en-US" sz="1100" dirty="0">
              <a:solidFill>
                <a:schemeClr val="lt1"/>
              </a:solidFill>
              <a:latin typeface="Trebuchet MS" panose="020B0603020202020204" pitchFamily="34" charset="0"/>
              <a:ea typeface="黑体" panose="02010609060101010101" pitchFamily="49" charset="-122"/>
              <a:cs typeface="Arial"/>
              <a:sym typeface="Arial"/>
            </a:endParaRPr>
          </a:p>
        </p:txBody>
      </p:sp>
      <p:pic>
        <p:nvPicPr>
          <p:cNvPr id="2995" name="Google Shape;2995;g9f0614a455_1_357"/>
          <p:cNvPicPr preferRelativeResize="0"/>
          <p:nvPr/>
        </p:nvPicPr>
        <p:blipFill>
          <a:blip r:embed="rId4">
            <a:alphaModFix/>
          </a:blip>
          <a:stretch>
            <a:fillRect/>
          </a:stretch>
        </p:blipFill>
        <p:spPr>
          <a:xfrm>
            <a:off x="377005" y="4522704"/>
            <a:ext cx="983382" cy="212102"/>
          </a:xfrm>
          <a:prstGeom prst="rect">
            <a:avLst/>
          </a:prstGeom>
          <a:noFill/>
          <a:ln>
            <a:noFill/>
          </a:ln>
        </p:spPr>
      </p:pic>
      <p:pic>
        <p:nvPicPr>
          <p:cNvPr id="2996" name="Google Shape;2996;g9f0614a455_1_357"/>
          <p:cNvPicPr preferRelativeResize="0"/>
          <p:nvPr/>
        </p:nvPicPr>
        <p:blipFill>
          <a:blip r:embed="rId5">
            <a:alphaModFix/>
          </a:blip>
          <a:stretch>
            <a:fillRect/>
          </a:stretch>
        </p:blipFill>
        <p:spPr>
          <a:xfrm>
            <a:off x="1508954" y="4551031"/>
            <a:ext cx="1923377" cy="155448"/>
          </a:xfrm>
          <a:prstGeom prst="rect">
            <a:avLst/>
          </a:prstGeom>
          <a:noFill/>
          <a:ln>
            <a:noFill/>
          </a:ln>
        </p:spPr>
      </p:pic>
      <p:sp>
        <p:nvSpPr>
          <p:cNvPr id="9" name="TextBox 8">
            <a:extLst>
              <a:ext uri="{FF2B5EF4-FFF2-40B4-BE49-F238E27FC236}">
                <a16:creationId xmlns:a16="http://schemas.microsoft.com/office/drawing/2014/main" id="{F07C40C6-C05C-8F42-13CD-487486DE2C55}"/>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pic>
        <p:nvPicPr>
          <p:cNvPr id="3002" name="Google Shape;3002;p15" descr="影像"/>
          <p:cNvPicPr preferRelativeResize="0"/>
          <p:nvPr/>
        </p:nvPicPr>
        <p:blipFill>
          <a:blip r:embed="rId3">
            <a:alphaModFix/>
          </a:blip>
          <a:stretch>
            <a:fillRect/>
          </a:stretch>
        </p:blipFill>
        <p:spPr>
          <a:xfrm>
            <a:off x="2636679" y="-84470"/>
            <a:ext cx="8454852" cy="6341139"/>
          </a:xfrm>
          <a:prstGeom prst="rect">
            <a:avLst/>
          </a:prstGeom>
          <a:noFill/>
          <a:ln>
            <a:noFill/>
          </a:ln>
        </p:spPr>
      </p:pic>
      <p:pic>
        <p:nvPicPr>
          <p:cNvPr id="3003" name="Google Shape;3003;p15" descr="影像"/>
          <p:cNvPicPr preferRelativeResize="0"/>
          <p:nvPr/>
        </p:nvPicPr>
        <p:blipFill>
          <a:blip r:embed="rId3">
            <a:alphaModFix/>
          </a:blip>
          <a:srcRect r="74885"/>
          <a:stretch>
            <a:fillRect/>
          </a:stretch>
        </p:blipFill>
        <p:spPr>
          <a:xfrm flipH="1">
            <a:off x="407424" y="-308482"/>
            <a:ext cx="2229255" cy="6569739"/>
          </a:xfrm>
          <a:prstGeom prst="rect">
            <a:avLst/>
          </a:prstGeom>
          <a:noFill/>
          <a:ln>
            <a:noFill/>
          </a:ln>
        </p:spPr>
      </p:pic>
      <p:sp>
        <p:nvSpPr>
          <p:cNvPr id="3004" name="Google Shape;3004;p15"/>
          <p:cNvSpPr/>
          <p:nvPr/>
        </p:nvSpPr>
        <p:spPr>
          <a:xfrm>
            <a:off x="0" y="-19830"/>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gradFill>
            <a:gsLst>
              <a:gs pos="0">
                <a:schemeClr val="dk2"/>
              </a:gs>
              <a:gs pos="85000">
                <a:srgbClr val="000000">
                  <a:alpha val="0"/>
                </a:srgbClr>
              </a:gs>
              <a:gs pos="100000">
                <a:srgbClr val="000000">
                  <a:alpha val="0"/>
                </a:srgbClr>
              </a:gs>
            </a:gsLst>
            <a:lin ang="0" scaled="0"/>
          </a:gra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Trebuchet MS"/>
              <a:ea typeface="Trebuchet MS"/>
              <a:cs typeface="Trebuchet MS"/>
              <a:sym typeface="Trebuchet MS"/>
            </a:endParaRPr>
          </a:p>
        </p:txBody>
      </p:sp>
      <p:sp>
        <p:nvSpPr>
          <p:cNvPr id="3005" name="Google Shape;3005;p15"/>
          <p:cNvSpPr/>
          <p:nvPr/>
        </p:nvSpPr>
        <p:spPr>
          <a:xfrm>
            <a:off x="-15081" y="0"/>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C0C0C">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ct val="0"/>
              </a:spcBef>
              <a:spcAft>
                <a:spcPct val="0"/>
              </a:spcAft>
              <a:buNone/>
            </a:pPr>
            <a:endParaRPr sz="1050">
              <a:solidFill>
                <a:schemeClr val="lt1"/>
              </a:solidFill>
              <a:latin typeface="Arial"/>
              <a:ea typeface="Arial"/>
              <a:cs typeface="Arial"/>
              <a:sym typeface="Arial"/>
            </a:endParaRPr>
          </a:p>
        </p:txBody>
      </p:sp>
      <p:sp>
        <p:nvSpPr>
          <p:cNvPr id="3006" name="Google Shape;3006;p15"/>
          <p:cNvSpPr txBox="1"/>
          <p:nvPr/>
        </p:nvSpPr>
        <p:spPr>
          <a:xfrm>
            <a:off x="440502" y="340867"/>
            <a:ext cx="4179123" cy="859446"/>
          </a:xfrm>
          <a:prstGeom prst="rect">
            <a:avLst/>
          </a:prstGeom>
          <a:noFill/>
          <a:ln>
            <a:noFill/>
          </a:ln>
        </p:spPr>
        <p:txBody>
          <a:bodyPr spcFirstLastPara="1" wrap="square" lIns="91375" tIns="45675" rIns="91375" bIns="45675" anchor="b" anchorCtr="0">
            <a:spAutoFit/>
          </a:bodyPr>
          <a:lstStyle/>
          <a:p>
            <a:pPr marL="114300" marR="0" lvl="0" indent="-114300" algn="l" rtl="0">
              <a:lnSpc>
                <a:spcPct val="90000"/>
              </a:lnSpc>
              <a:spcBef>
                <a:spcPct val="0"/>
              </a:spcBef>
              <a:spcAft>
                <a:spcPct val="0"/>
              </a:spcAft>
              <a:buNone/>
            </a:pPr>
            <a:r>
              <a:rPr lang="zh-CN" altLang="en-US" sz="28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采用 </a:t>
            </a:r>
            <a:r>
              <a:rPr lang="en-US" altLang="zh-CN" sz="28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AI </a:t>
            </a:r>
            <a:r>
              <a:rPr lang="zh-CN" altLang="en-US" sz="2800" b="1" i="0" strike="noStrike" cap="none" spc="0" baseline="0">
                <a:solidFill>
                  <a:srgbClr val="FFFFFF"/>
                </a:solidFill>
                <a:effectLst/>
                <a:latin typeface="Trebuchet MS" panose="020B0603020202020204" pitchFamily="34" charset="0"/>
                <a:ea typeface="黑体" panose="02010609060101010101" pitchFamily="49" charset="-122"/>
                <a:cs typeface="SimSun"/>
              </a:rPr>
              <a:t>技术</a:t>
            </a:r>
            <a:endParaRPr lang="zh-CN" altLang="en-US">
              <a:latin typeface="Trebuchet MS" panose="020B0603020202020204" pitchFamily="34" charset="0"/>
              <a:ea typeface="黑体" panose="02010609060101010101" pitchFamily="49" charset="-122"/>
            </a:endParaRPr>
          </a:p>
          <a:p>
            <a:pPr marL="114300" marR="0" lvl="0" indent="-114300" algn="l" rtl="0">
              <a:lnSpc>
                <a:spcPct val="90000"/>
              </a:lnSpc>
              <a:spcBef>
                <a:spcPct val="0"/>
              </a:spcBef>
              <a:spcAft>
                <a:spcPct val="0"/>
              </a:spcAft>
              <a:buNone/>
            </a:pPr>
            <a:r>
              <a:rPr lang="zh-CN" altLang="en-US" sz="2800" b="1" i="0" strike="noStrike" cap="none" spc="0" baseline="0">
                <a:solidFill>
                  <a:srgbClr val="FFFFFF"/>
                </a:solidFill>
                <a:effectLst/>
                <a:latin typeface="Trebuchet MS" panose="020B0603020202020204" pitchFamily="34" charset="0"/>
                <a:ea typeface="黑体" panose="02010609060101010101" pitchFamily="49" charset="-122"/>
                <a:cs typeface="SimSun"/>
              </a:rPr>
              <a:t>确</a:t>
            </a:r>
            <a:r>
              <a:rPr lang="zh-CN" altLang="en-US" sz="28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保晶圆</a:t>
            </a:r>
            <a:r>
              <a:rPr lang="zh-CN" altLang="en-US" sz="2800" b="1" i="0" strike="noStrike" cap="none" spc="0" baseline="0">
                <a:solidFill>
                  <a:srgbClr val="FFFFFF"/>
                </a:solidFill>
                <a:effectLst/>
                <a:latin typeface="Trebuchet MS" panose="020B0603020202020204" pitchFamily="34" charset="0"/>
                <a:ea typeface="黑体" panose="02010609060101010101" pitchFamily="49" charset="-122"/>
                <a:cs typeface="SimSun"/>
              </a:rPr>
              <a:t>质量</a:t>
            </a:r>
            <a:endParaRPr lang="zh-CN" altLang="en-US" dirty="0">
              <a:latin typeface="Trebuchet MS" panose="020B0603020202020204" pitchFamily="34" charset="0"/>
              <a:ea typeface="黑体" panose="02010609060101010101" pitchFamily="49" charset="-122"/>
            </a:endParaRPr>
          </a:p>
        </p:txBody>
      </p:sp>
      <p:sp>
        <p:nvSpPr>
          <p:cNvPr id="3007" name="Google Shape;3007;p15"/>
          <p:cNvSpPr/>
          <p:nvPr/>
        </p:nvSpPr>
        <p:spPr>
          <a:xfrm>
            <a:off x="440501" y="1230182"/>
            <a:ext cx="3830047" cy="2031285"/>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有缺陷的晶圆会使下游生产产生高昂的成本。</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SPIL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曾使用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AOI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检测缺陷，但其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AOI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平台会产生高达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70%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的误报率，因此他们需要执行</a:t>
            </a:r>
            <a:r>
              <a:rPr lang="zh-CN" altLang="en-US" sz="1050" b="0" i="0" strike="noStrike" cap="none" spc="0" dirty="0">
                <a:solidFill>
                  <a:srgbClr val="B3B3B3"/>
                </a:solidFill>
                <a:effectLst/>
                <a:latin typeface="Trebuchet MS" panose="020B0603020202020204" pitchFamily="34" charset="0"/>
                <a:ea typeface="黑体" panose="02010609060101010101" pitchFamily="49" charset="-122"/>
                <a:cs typeface="SimSun"/>
              </a:rPr>
              <a:t>第二次</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检查。</a:t>
            </a:r>
            <a:endParaRPr lang="zh-CN" altLang="en-US"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endParaRPr lang="zh-CN" altLang="en-US" sz="1050"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为提升效率，</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SPIL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实施了一款基于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AI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的</a:t>
            </a:r>
            <a:r>
              <a:rPr lang="zh-CN" altLang="en-US" sz="1050" b="0" i="0" strike="noStrike" cap="none" spc="0" baseline="30000" dirty="0">
                <a:solidFill>
                  <a:srgbClr val="B3B3B3"/>
                </a:solidFill>
                <a:effectLst/>
                <a:latin typeface="Trebuchet MS" panose="020B0603020202020204" pitchFamily="34" charset="0"/>
                <a:ea typeface="黑体" panose="02010609060101010101" pitchFamily="49" charset="-122"/>
                <a:cs typeface="SimSun"/>
              </a:rPr>
              <a:t>二级</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检测系统，</a:t>
            </a:r>
            <a:b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b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该系统由用于训练模型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NVIDIA DGX-2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和 用于开展</a:t>
            </a:r>
            <a:b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b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推理的配有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TensorRT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的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NVIDIA T4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提供支持。</a:t>
            </a:r>
            <a:endParaRPr lang="zh-CN" altLang="en-US"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NVIDIA Triton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推理服务器可用于管理多个模型。</a:t>
            </a:r>
            <a:endParaRPr lang="zh-CN" altLang="en-US"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endParaRPr lang="zh-CN" altLang="en-US" sz="1050"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SPIL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现在可检测出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100%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的缺陷，且其检测的</a:t>
            </a:r>
            <a:b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b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误报率 小于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10%</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a:t>
            </a:r>
            <a:r>
              <a:rPr lang="zh-CN" altLang="en-US" sz="105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比之前低了七倍</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SPIL </a:t>
            </a:r>
            <a:b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b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还能将生产线模型从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10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个 轻松扩展至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100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个。</a:t>
            </a:r>
            <a:endParaRPr lang="zh-CN" altLang="en-US" dirty="0">
              <a:latin typeface="Trebuchet MS" panose="020B0603020202020204" pitchFamily="34" charset="0"/>
              <a:ea typeface="黑体" panose="02010609060101010101" pitchFamily="49" charset="-122"/>
            </a:endParaRPr>
          </a:p>
        </p:txBody>
      </p:sp>
      <p:pic>
        <p:nvPicPr>
          <p:cNvPr id="3008" name="Google Shape;3008;p15"/>
          <p:cNvPicPr preferRelativeResize="0"/>
          <p:nvPr/>
        </p:nvPicPr>
        <p:blipFill>
          <a:blip r:embed="rId4">
            <a:alphaModFix/>
          </a:blip>
          <a:stretch>
            <a:fillRect/>
          </a:stretch>
        </p:blipFill>
        <p:spPr>
          <a:xfrm>
            <a:off x="496026" y="3876069"/>
            <a:ext cx="983382" cy="212102"/>
          </a:xfrm>
          <a:prstGeom prst="rect">
            <a:avLst/>
          </a:prstGeom>
          <a:noFill/>
          <a:ln>
            <a:noFill/>
          </a:ln>
        </p:spPr>
      </p:pic>
      <p:pic>
        <p:nvPicPr>
          <p:cNvPr id="3009" name="Google Shape;3009;p15" descr="A close up of a logo&#10;&#10;Description automatically generated"/>
          <p:cNvPicPr preferRelativeResize="0"/>
          <p:nvPr/>
        </p:nvPicPr>
        <p:blipFill>
          <a:blip r:embed="rId5">
            <a:alphaModFix/>
          </a:blip>
          <a:stretch>
            <a:fillRect/>
          </a:stretch>
        </p:blipFill>
        <p:spPr>
          <a:xfrm>
            <a:off x="1652077" y="3904396"/>
            <a:ext cx="444399" cy="155448"/>
          </a:xfrm>
          <a:prstGeom prst="rect">
            <a:avLst/>
          </a:prstGeom>
          <a:noFill/>
          <a:ln>
            <a:noFill/>
          </a:ln>
        </p:spPr>
      </p:pic>
      <p:pic>
        <p:nvPicPr>
          <p:cNvPr id="3010" name="Google Shape;3010;p15"/>
          <p:cNvPicPr preferRelativeResize="0"/>
          <p:nvPr/>
        </p:nvPicPr>
        <p:blipFill>
          <a:blip r:embed="rId6">
            <a:alphaModFix/>
          </a:blip>
          <a:stretch>
            <a:fillRect/>
          </a:stretch>
        </p:blipFill>
        <p:spPr>
          <a:xfrm>
            <a:off x="2287591" y="3787281"/>
            <a:ext cx="405377" cy="402336"/>
          </a:xfrm>
          <a:prstGeom prst="rect">
            <a:avLst/>
          </a:prstGeom>
          <a:noFill/>
          <a:ln>
            <a:noFill/>
          </a:ln>
        </p:spPr>
      </p:pic>
      <p:sp>
        <p:nvSpPr>
          <p:cNvPr id="11" name="TextBox 10">
            <a:extLst>
              <a:ext uri="{FF2B5EF4-FFF2-40B4-BE49-F238E27FC236}">
                <a16:creationId xmlns:a16="http://schemas.microsoft.com/office/drawing/2014/main" id="{DA4E3ADC-A8F6-FB2A-7BCD-64EBDC4B57F4}"/>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tx1"/>
                </a:solidFill>
                <a:latin typeface="Trebuchet MS" panose="020B0603020202020204" pitchFamily="34" charset="0"/>
                <a:ea typeface="黑体" panose="02010609060101010101" pitchFamily="49" charset="-122"/>
              </a:rPr>
              <a:t>Copyright © 2022 NVIDIA Corporation. </a:t>
            </a:r>
            <a:r>
              <a:rPr lang="zh-CN" altLang="en-US" sz="720" dirty="0">
                <a:solidFill>
                  <a:schemeClr val="tx1"/>
                </a:solidFill>
                <a:latin typeface="Trebuchet MS" panose="020B0603020202020204" pitchFamily="34" charset="0"/>
                <a:ea typeface="黑体" panose="02010609060101010101" pitchFamily="49" charset="-122"/>
              </a:rPr>
              <a:t>本材料是 </a:t>
            </a:r>
            <a:r>
              <a:rPr lang="en-US" altLang="zh-CN" sz="720" dirty="0">
                <a:solidFill>
                  <a:schemeClr val="tx1"/>
                </a:solidFill>
                <a:latin typeface="Trebuchet MS" panose="020B0603020202020204" pitchFamily="34" charset="0"/>
                <a:ea typeface="黑体" panose="02010609060101010101" pitchFamily="49" charset="-122"/>
              </a:rPr>
              <a:t>NVIDIA </a:t>
            </a:r>
            <a:r>
              <a:rPr lang="zh-CN" altLang="en-US" sz="720" dirty="0">
                <a:solidFill>
                  <a:schemeClr val="tx1"/>
                </a:solidFill>
                <a:latin typeface="Trebuchet MS" panose="020B0603020202020204" pitchFamily="34" charset="0"/>
                <a:ea typeface="黑体" panose="02010609060101010101" pitchFamily="49" charset="-122"/>
              </a:rPr>
              <a:t>的专有信息，未经 </a:t>
            </a:r>
            <a:r>
              <a:rPr lang="en-US" altLang="zh-CN" sz="720" dirty="0">
                <a:solidFill>
                  <a:schemeClr val="tx1"/>
                </a:solidFill>
                <a:latin typeface="Trebuchet MS" panose="020B0603020202020204" pitchFamily="34" charset="0"/>
                <a:ea typeface="黑体" panose="02010609060101010101" pitchFamily="49" charset="-122"/>
              </a:rPr>
              <a:t>NVIDIA </a:t>
            </a:r>
            <a:r>
              <a:rPr lang="zh-CN" altLang="en-US" sz="720" dirty="0">
                <a:solidFill>
                  <a:schemeClr val="tx1"/>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14"/>
          <p:cNvSpPr/>
          <p:nvPr/>
        </p:nvSpPr>
        <p:spPr>
          <a:xfrm>
            <a:off x="-642156" y="-6350"/>
            <a:ext cx="11614956" cy="626043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pic>
        <p:nvPicPr>
          <p:cNvPr id="3017" name="Google Shape;3017;p14"/>
          <p:cNvPicPr preferRelativeResize="0"/>
          <p:nvPr/>
        </p:nvPicPr>
        <p:blipFill>
          <a:blip r:embed="rId3">
            <a:alphaModFix/>
          </a:blip>
          <a:stretch>
            <a:fillRect/>
          </a:stretch>
        </p:blipFill>
        <p:spPr>
          <a:xfrm>
            <a:off x="3854897" y="1973212"/>
            <a:ext cx="2326751" cy="4188152"/>
          </a:xfrm>
          <a:prstGeom prst="roundRect">
            <a:avLst>
              <a:gd name="adj" fmla="val 16667"/>
            </a:avLst>
          </a:prstGeom>
          <a:noFill/>
          <a:ln>
            <a:noFill/>
          </a:ln>
        </p:spPr>
      </p:pic>
      <p:sp>
        <p:nvSpPr>
          <p:cNvPr id="3018" name="Google Shape;3018;p14"/>
          <p:cNvSpPr/>
          <p:nvPr/>
        </p:nvSpPr>
        <p:spPr>
          <a:xfrm>
            <a:off x="-8009" y="-6350"/>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gradFill>
            <a:gsLst>
              <a:gs pos="0">
                <a:schemeClr val="dk2"/>
              </a:gs>
              <a:gs pos="10000">
                <a:schemeClr val="dk2"/>
              </a:gs>
              <a:gs pos="96000">
                <a:srgbClr val="000000">
                  <a:alpha val="0"/>
                </a:srgbClr>
              </a:gs>
              <a:gs pos="100000">
                <a:srgbClr val="000000">
                  <a:alpha val="0"/>
                </a:srgbClr>
              </a:gs>
            </a:gsLst>
            <a:lin ang="0" scaled="0"/>
          </a:gra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Trebuchet MS"/>
              <a:ea typeface="Trebuchet MS"/>
              <a:cs typeface="Trebuchet MS"/>
              <a:sym typeface="Trebuchet MS"/>
            </a:endParaRPr>
          </a:p>
        </p:txBody>
      </p:sp>
      <p:sp>
        <p:nvSpPr>
          <p:cNvPr id="3019" name="Google Shape;3019;p14"/>
          <p:cNvSpPr/>
          <p:nvPr/>
        </p:nvSpPr>
        <p:spPr>
          <a:xfrm>
            <a:off x="0" y="-3175"/>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C0C0C">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Trebuchet MS"/>
              <a:ea typeface="Trebuchet MS"/>
              <a:cs typeface="Trebuchet MS"/>
              <a:sym typeface="Trebuchet MS"/>
            </a:endParaRPr>
          </a:p>
        </p:txBody>
      </p:sp>
      <p:sp>
        <p:nvSpPr>
          <p:cNvPr id="3020" name="Google Shape;3020;p14"/>
          <p:cNvSpPr txBox="1"/>
          <p:nvPr/>
        </p:nvSpPr>
        <p:spPr>
          <a:xfrm>
            <a:off x="370166" y="720799"/>
            <a:ext cx="4906684" cy="480041"/>
          </a:xfrm>
          <a:prstGeom prst="rect">
            <a:avLst/>
          </a:prstGeom>
          <a:noFill/>
          <a:ln>
            <a:noFill/>
          </a:ln>
        </p:spPr>
        <p:txBody>
          <a:bodyPr spcFirstLastPara="1" wrap="square" lIns="91375" tIns="45675" rIns="91375" bIns="45675" anchor="b" anchorCtr="0">
            <a:spAutoFit/>
          </a:bodyPr>
          <a:lstStyle/>
          <a:p>
            <a:pPr marL="114300" marR="0" lvl="0" indent="-114300" algn="l" rtl="0">
              <a:lnSpc>
                <a:spcPct val="90000"/>
              </a:lnSpc>
              <a:spcBef>
                <a:spcPct val="0"/>
              </a:spcBef>
              <a:spcAft>
                <a:spcPct val="0"/>
              </a:spcAft>
              <a:buNone/>
            </a:pPr>
            <a:r>
              <a:rPr lang="zh-CN" altLang="en-US" sz="28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通用推理引擎</a:t>
            </a:r>
            <a:endParaRPr lang="zh-CN" altLang="en-US" dirty="0">
              <a:latin typeface="Trebuchet MS" panose="020B0603020202020204" pitchFamily="34" charset="0"/>
              <a:ea typeface="黑体" panose="02010609060101010101" pitchFamily="49" charset="-122"/>
            </a:endParaRPr>
          </a:p>
        </p:txBody>
      </p:sp>
      <p:sp>
        <p:nvSpPr>
          <p:cNvPr id="3021" name="Google Shape;3021;p14"/>
          <p:cNvSpPr/>
          <p:nvPr/>
        </p:nvSpPr>
        <p:spPr>
          <a:xfrm>
            <a:off x="389216" y="1232387"/>
            <a:ext cx="3854854" cy="1223371"/>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Naver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是韩国排名第一的搜索引擎及互联网服务公司。他们</a:t>
            </a:r>
            <a:b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b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使用由多个框架构建的深度学习以丰富和多样化查询结果。</a:t>
            </a:r>
            <a:endParaRPr lang="zh-CN" altLang="en-US"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endParaRPr lang="zh-CN" altLang="en-US" sz="1050" dirty="0">
              <a:solidFill>
                <a:schemeClr val="dk1"/>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Naver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借助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Triton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推理服务器以加速生产环境中的模型部署。该平台可支持多个框架、批量和实时推理，以及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GPU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和 </a:t>
            </a:r>
            <a:b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b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CPU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上的推理。该平台可帮助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Naver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以较低的开发成本 </a:t>
            </a:r>
            <a:endParaRPr lang="zh-CN" altLang="en-US" dirty="0">
              <a:latin typeface="Trebuchet MS" panose="020B0603020202020204" pitchFamily="34" charset="0"/>
              <a:ea typeface="黑体" panose="02010609060101010101" pitchFamily="49" charset="-122"/>
            </a:endParaRPr>
          </a:p>
          <a:p>
            <a:pPr marL="0" marR="0" lvl="0" indent="0" algn="l" rtl="0">
              <a:spcBef>
                <a:spcPct val="0"/>
              </a:spcBef>
              <a:spcAft>
                <a:spcPct val="0"/>
              </a:spcAft>
              <a:buNone/>
            </a:pP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更快地推出基于 </a:t>
            </a:r>
            <a:r>
              <a:rPr lang="en-US" altLang="zh-CN"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AI </a:t>
            </a:r>
            <a:r>
              <a:rPr lang="zh-CN" altLang="en-US" sz="1050" b="0" i="0" strike="noStrike" cap="none" spc="0" baseline="0" dirty="0">
                <a:solidFill>
                  <a:srgbClr val="B3B3B3"/>
                </a:solidFill>
                <a:effectLst/>
                <a:latin typeface="Trebuchet MS" panose="020B0603020202020204" pitchFamily="34" charset="0"/>
                <a:ea typeface="黑体" panose="02010609060101010101" pitchFamily="49" charset="-122"/>
                <a:cs typeface="SimSun"/>
              </a:rPr>
              <a:t>的全新服务。 </a:t>
            </a:r>
            <a:endParaRPr lang="zh-CN" altLang="en-US" dirty="0">
              <a:latin typeface="Trebuchet MS" panose="020B0603020202020204" pitchFamily="34" charset="0"/>
              <a:ea typeface="黑体" panose="02010609060101010101" pitchFamily="49" charset="-122"/>
            </a:endParaRPr>
          </a:p>
        </p:txBody>
      </p:sp>
      <p:pic>
        <p:nvPicPr>
          <p:cNvPr id="3022" name="Google Shape;3022;p14"/>
          <p:cNvPicPr preferRelativeResize="0"/>
          <p:nvPr/>
        </p:nvPicPr>
        <p:blipFill>
          <a:blip r:embed="rId4">
            <a:alphaModFix/>
          </a:blip>
          <a:stretch>
            <a:fillRect/>
          </a:stretch>
        </p:blipFill>
        <p:spPr>
          <a:xfrm>
            <a:off x="467451" y="3855186"/>
            <a:ext cx="983382" cy="212102"/>
          </a:xfrm>
          <a:prstGeom prst="rect">
            <a:avLst/>
          </a:prstGeom>
          <a:noFill/>
          <a:ln>
            <a:noFill/>
          </a:ln>
        </p:spPr>
      </p:pic>
      <p:pic>
        <p:nvPicPr>
          <p:cNvPr id="3023" name="Google Shape;3023;p14"/>
          <p:cNvPicPr preferRelativeResize="0"/>
          <p:nvPr/>
        </p:nvPicPr>
        <p:blipFill>
          <a:blip r:embed="rId5">
            <a:alphaModFix/>
          </a:blip>
          <a:stretch>
            <a:fillRect/>
          </a:stretch>
        </p:blipFill>
        <p:spPr>
          <a:xfrm>
            <a:off x="1707989" y="3899833"/>
            <a:ext cx="757790" cy="137160"/>
          </a:xfrm>
          <a:prstGeom prst="rect">
            <a:avLst/>
          </a:prstGeom>
          <a:noFill/>
          <a:ln>
            <a:noFill/>
          </a:ln>
        </p:spPr>
      </p:pic>
      <p:pic>
        <p:nvPicPr>
          <p:cNvPr id="3024" name="Google Shape;3024;p14"/>
          <p:cNvPicPr preferRelativeResize="0"/>
          <p:nvPr/>
        </p:nvPicPr>
        <p:blipFill>
          <a:blip r:embed="rId6">
            <a:alphaModFix/>
          </a:blip>
          <a:stretch>
            <a:fillRect/>
          </a:stretch>
        </p:blipFill>
        <p:spPr>
          <a:xfrm>
            <a:off x="6201033" y="0"/>
            <a:ext cx="4693182" cy="6172200"/>
          </a:xfrm>
          <a:prstGeom prst="rect">
            <a:avLst/>
          </a:prstGeom>
          <a:noFill/>
          <a:ln>
            <a:noFill/>
          </a:ln>
        </p:spPr>
      </p:pic>
      <p:sp>
        <p:nvSpPr>
          <p:cNvPr id="12" name="TextBox 11">
            <a:extLst>
              <a:ext uri="{FF2B5EF4-FFF2-40B4-BE49-F238E27FC236}">
                <a16:creationId xmlns:a16="http://schemas.microsoft.com/office/drawing/2014/main" id="{EBE0E4F5-0F45-12F0-F234-BDB516090E44}"/>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1"/>
                </a:solidFill>
                <a:latin typeface="Trebuchet MS" panose="020B0603020202020204" pitchFamily="34" charset="0"/>
                <a:ea typeface="黑体" panose="02010609060101010101" pitchFamily="49" charset="-122"/>
              </a:rPr>
              <a:t>Copyright © 2022 NVIDIA Corporation. </a:t>
            </a:r>
            <a:r>
              <a:rPr lang="zh-CN" altLang="en-US" sz="720" dirty="0">
                <a:solidFill>
                  <a:schemeClr val="bg1"/>
                </a:solidFill>
                <a:latin typeface="Trebuchet MS" panose="020B0603020202020204" pitchFamily="34" charset="0"/>
                <a:ea typeface="黑体" panose="02010609060101010101" pitchFamily="49" charset="-122"/>
              </a:rPr>
              <a:t>本</a:t>
            </a:r>
            <a:r>
              <a:rPr lang="zh-CN" altLang="en-US" sz="720" dirty="0">
                <a:solidFill>
                  <a:schemeClr val="bg2"/>
                </a:solidFill>
                <a:latin typeface="Trebuchet MS" panose="020B0603020202020204" pitchFamily="34" charset="0"/>
                <a:ea typeface="黑体" panose="02010609060101010101" pitchFamily="49" charset="-122"/>
              </a:rPr>
              <a:t>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pic>
        <p:nvPicPr>
          <p:cNvPr id="2925" name="Google Shape;2925;gad34f10f80_7_341" descr="A screenshot of a computer&#10;&#10;Description automatically generated"/>
          <p:cNvPicPr preferRelativeResize="0"/>
          <p:nvPr/>
        </p:nvPicPr>
        <p:blipFill>
          <a:blip r:embed="rId3">
            <a:alphaModFix/>
          </a:blip>
          <a:stretch>
            <a:fillRect/>
          </a:stretch>
        </p:blipFill>
        <p:spPr>
          <a:xfrm>
            <a:off x="1" y="0"/>
            <a:ext cx="10972805" cy="6172200"/>
          </a:xfrm>
          <a:prstGeom prst="rect">
            <a:avLst/>
          </a:prstGeom>
          <a:noFill/>
          <a:ln>
            <a:noFill/>
          </a:ln>
        </p:spPr>
      </p:pic>
      <p:sp>
        <p:nvSpPr>
          <p:cNvPr id="2926" name="Google Shape;2926;gad34f10f80_7_341"/>
          <p:cNvSpPr txBox="1">
            <a:spLocks noGrp="1"/>
          </p:cNvSpPr>
          <p:nvPr>
            <p:ph type="title"/>
          </p:nvPr>
        </p:nvSpPr>
        <p:spPr>
          <a:xfrm>
            <a:off x="706398" y="1750470"/>
            <a:ext cx="4419393" cy="1124700"/>
          </a:xfrm>
          <a:prstGeom prst="rect">
            <a:avLst/>
          </a:prstGeom>
          <a:noFill/>
          <a:ln>
            <a:noFill/>
          </a:ln>
        </p:spPr>
        <p:txBody>
          <a:bodyPr spcFirstLastPara="1" wrap="square" lIns="27425" tIns="13700" rIns="27425" bIns="13700" anchor="b" anchorCtr="0">
            <a:noAutofit/>
          </a:bodyPr>
          <a:lstStyle/>
          <a:p>
            <a:pPr marL="0" lvl="0" indent="0" algn="l" rtl="0">
              <a:lnSpc>
                <a:spcPct val="90000"/>
              </a:lnSpc>
              <a:spcBef>
                <a:spcPct val="0"/>
              </a:spcBef>
              <a:spcAft>
                <a:spcPct val="0"/>
              </a:spcAft>
              <a:buClr>
                <a:srgbClr val="262626"/>
              </a:buClr>
              <a:buSzPts val="300"/>
              <a:buFont typeface="Arial"/>
              <a:buNone/>
            </a:pPr>
            <a:r>
              <a:rPr lang="zh-CN" altLang="en-US"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宣布</a:t>
            </a:r>
            <a:br>
              <a:rPr lang="en-US" altLang="zh-CN"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br>
            <a:r>
              <a:rPr lang="zh-CN" altLang="en-US"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微软在 </a:t>
            </a:r>
            <a:r>
              <a:rPr lang="en-US" altLang="zh-CN"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Microsoft Office </a:t>
            </a:r>
            <a:r>
              <a:rPr lang="zh-CN" altLang="en-US"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中</a:t>
            </a:r>
            <a:br>
              <a:rPr lang="en-US" altLang="zh-CN"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br>
            <a:r>
              <a:rPr lang="zh-CN" altLang="en-US"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采用 </a:t>
            </a:r>
            <a:r>
              <a:rPr lang="en-US" altLang="zh-CN"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NVIDIA AI </a:t>
            </a:r>
            <a:r>
              <a:rPr lang="zh-CN" altLang="en-US" sz="24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打造智能体验</a:t>
            </a:r>
            <a:endParaRPr lang="zh-CN" altLang="en-US" sz="2400" dirty="0">
              <a:latin typeface="Trebuchet MS" panose="020B0603020202020204" pitchFamily="34" charset="0"/>
              <a:ea typeface="黑体" panose="02010609060101010101" pitchFamily="49" charset="-122"/>
              <a:cs typeface="Trebuchet MS"/>
              <a:sym typeface="Trebuchet MS"/>
            </a:endParaRPr>
          </a:p>
        </p:txBody>
      </p:sp>
      <p:sp>
        <p:nvSpPr>
          <p:cNvPr id="2927" name="Google Shape;2927;gad34f10f80_7_341"/>
          <p:cNvSpPr txBox="1">
            <a:spLocks noGrp="1"/>
          </p:cNvSpPr>
          <p:nvPr>
            <p:ph type="body" idx="1"/>
          </p:nvPr>
        </p:nvSpPr>
        <p:spPr>
          <a:xfrm>
            <a:off x="706410" y="3396243"/>
            <a:ext cx="4483800" cy="2208300"/>
          </a:xfrm>
          <a:prstGeom prst="rect">
            <a:avLst/>
          </a:prstGeom>
          <a:noFill/>
          <a:ln>
            <a:noFill/>
          </a:ln>
        </p:spPr>
        <p:txBody>
          <a:bodyPr spcFirstLastPara="1" wrap="square" lIns="27425" tIns="13700" rIns="27425" bIns="13700" anchor="t" anchorCtr="0">
            <a:noAutofit/>
          </a:bodyPr>
          <a:lstStyle/>
          <a:p>
            <a:pPr marL="0" lvl="0" indent="0" algn="l" rtl="0">
              <a:lnSpc>
                <a:spcPct val="90000"/>
              </a:lnSpc>
              <a:spcBef>
                <a:spcPct val="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对于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SOTA AI</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，推理响应时间为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200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毫秒</a:t>
            </a:r>
            <a:endParaRPr lang="zh-CN" altLang="en-US" sz="14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成本比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CPU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低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1/3</a:t>
            </a:r>
            <a:endParaRPr lang="zh-CN" altLang="en-US" sz="14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700"/>
              <a:buNone/>
            </a:pP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Azure ML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和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ONNX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运行时配合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Triton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用于推理服务</a:t>
            </a:r>
            <a:endParaRPr lang="zh-CN" altLang="en-US" sz="14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每年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5000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亿次语法查询</a:t>
            </a:r>
            <a:endParaRPr lang="zh-CN" altLang="en-US" sz="1400" dirty="0">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700"/>
              <a:buNone/>
            </a:pPr>
            <a:endParaRPr lang="zh-CN" altLang="en-US" sz="1200" dirty="0">
              <a:latin typeface="Trebuchet MS" panose="020B0603020202020204" pitchFamily="34" charset="0"/>
              <a:ea typeface="黑体" panose="02010609060101010101" pitchFamily="49" charset="-122"/>
            </a:endParaRPr>
          </a:p>
          <a:p>
            <a:pPr marL="0" lvl="0" indent="0" algn="l" rtl="0">
              <a:lnSpc>
                <a:spcPct val="90000"/>
              </a:lnSpc>
              <a:spcBef>
                <a:spcPct val="0"/>
              </a:spcBef>
              <a:spcAft>
                <a:spcPct val="0"/>
              </a:spcAft>
              <a:buClr>
                <a:schemeClr val="dk1"/>
              </a:buClr>
              <a:buSzPts val="1400"/>
              <a:buNone/>
            </a:pPr>
            <a:endParaRPr lang="zh-CN" altLang="en-US" sz="1200" dirty="0">
              <a:latin typeface="Trebuchet MS" panose="020B0603020202020204" pitchFamily="34" charset="0"/>
              <a:ea typeface="黑体" panose="02010609060101010101" pitchFamily="49" charset="-122"/>
            </a:endParaRPr>
          </a:p>
          <a:p>
            <a:pPr marL="0" lvl="0" indent="0" algn="l" rtl="0">
              <a:lnSpc>
                <a:spcPct val="90000"/>
              </a:lnSpc>
              <a:spcBef>
                <a:spcPct val="0"/>
              </a:spcBef>
              <a:spcAft>
                <a:spcPct val="0"/>
              </a:spcAft>
              <a:buClr>
                <a:schemeClr val="dk1"/>
              </a:buClr>
              <a:buSzPts val="1400"/>
              <a:buNone/>
            </a:pPr>
            <a:r>
              <a:rPr lang="zh-CN" altLang="en-US" sz="12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公告链接</a:t>
            </a:r>
            <a:endParaRPr lang="zh-CN" altLang="en-US" sz="1200" u="sng" dirty="0">
              <a:solidFill>
                <a:srgbClr val="3F3F3F"/>
              </a:solidFill>
              <a:latin typeface="Trebuchet MS" panose="020B0603020202020204" pitchFamily="34" charset="0"/>
              <a:ea typeface="黑体" panose="02010609060101010101" pitchFamily="49" charset="-122"/>
            </a:endParaRPr>
          </a:p>
          <a:p>
            <a:pPr marL="0" lvl="0" indent="0" algn="l" rtl="0">
              <a:lnSpc>
                <a:spcPct val="90000"/>
              </a:lnSpc>
              <a:spcBef>
                <a:spcPct val="0"/>
              </a:spcBef>
              <a:spcAft>
                <a:spcPct val="0"/>
              </a:spcAft>
              <a:buClr>
                <a:schemeClr val="dk1"/>
              </a:buClr>
              <a:buSzPts val="1400"/>
              <a:buNone/>
            </a:pPr>
            <a:endParaRPr lang="zh-CN" altLang="en-US" sz="1200" u="sng" dirty="0">
              <a:solidFill>
                <a:srgbClr val="3F3F3F"/>
              </a:solidFill>
              <a:latin typeface="Trebuchet MS" panose="020B0603020202020204" pitchFamily="34" charset="0"/>
              <a:ea typeface="黑体" panose="02010609060101010101" pitchFamily="49" charset="-122"/>
            </a:endParaRPr>
          </a:p>
          <a:p>
            <a:pPr marL="0" lvl="0" indent="0" algn="l" rtl="0">
              <a:lnSpc>
                <a:spcPct val="90000"/>
              </a:lnSpc>
              <a:spcBef>
                <a:spcPct val="0"/>
              </a:spcBef>
              <a:spcAft>
                <a:spcPct val="0"/>
              </a:spcAft>
              <a:buClr>
                <a:schemeClr val="dk1"/>
              </a:buClr>
              <a:buSzPts val="1400"/>
              <a:buNone/>
            </a:pPr>
            <a:r>
              <a:rPr lang="zh-CN" altLang="en-US" sz="12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5" history="0"/>
              </a:rPr>
              <a:t>微软博客</a:t>
            </a:r>
            <a:endParaRPr lang="zh-CN" altLang="en-US" sz="1200" u="sng" dirty="0">
              <a:solidFill>
                <a:srgbClr val="3F3F3F"/>
              </a:solidFill>
              <a:latin typeface="Trebuchet MS" panose="020B0603020202020204" pitchFamily="34" charset="0"/>
              <a:ea typeface="黑体" panose="02010609060101010101" pitchFamily="49" charset="-122"/>
            </a:endParaRPr>
          </a:p>
          <a:p>
            <a:pPr marL="0" lvl="0" indent="0" algn="l" rtl="0">
              <a:lnSpc>
                <a:spcPct val="90000"/>
              </a:lnSpc>
              <a:spcBef>
                <a:spcPts val="1100"/>
              </a:spcBef>
              <a:spcAft>
                <a:spcPct val="0"/>
              </a:spcAft>
              <a:buSzPts val="700"/>
              <a:buNone/>
            </a:pPr>
            <a:endParaRPr lang="zh-CN" altLang="en-US" sz="1200" dirty="0"/>
          </a:p>
        </p:txBody>
      </p:sp>
      <p:sp>
        <p:nvSpPr>
          <p:cNvPr id="2928" name="Google Shape;2928;gad34f10f80_7_341"/>
          <p:cNvSpPr txBox="1">
            <a:spLocks noGrp="1"/>
          </p:cNvSpPr>
          <p:nvPr>
            <p:ph type="body" idx="2"/>
          </p:nvPr>
        </p:nvSpPr>
        <p:spPr>
          <a:xfrm>
            <a:off x="706398" y="2866979"/>
            <a:ext cx="4716000" cy="420900"/>
          </a:xfrm>
          <a:prstGeom prst="rect">
            <a:avLst/>
          </a:prstGeom>
          <a:noFill/>
          <a:ln>
            <a:noFill/>
          </a:ln>
        </p:spPr>
        <p:txBody>
          <a:bodyPr spcFirstLastPara="1" wrap="square" lIns="27425" tIns="13700" rIns="27425" bIns="13700" anchor="t" anchorCtr="0">
            <a:noAutofit/>
          </a:bodyPr>
          <a:lstStyle/>
          <a:p>
            <a:pPr marL="0" lvl="0" indent="0" algn="l" rtl="0">
              <a:lnSpc>
                <a:spcPct val="90000"/>
              </a:lnSpc>
              <a:spcBef>
                <a:spcPct val="0"/>
              </a:spcBef>
              <a:spcAft>
                <a:spcPct val="0"/>
              </a:spcAft>
              <a:buSzPts val="8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更正语法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问答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预测文本</a:t>
            </a:r>
            <a:endParaRPr lang="zh-CN" altLang="en-US" sz="1400" dirty="0">
              <a:latin typeface="Trebuchet MS" panose="020B0603020202020204" pitchFamily="34" charset="0"/>
              <a:ea typeface="黑体" panose="02010609060101010101" pitchFamily="49" charset="-122"/>
            </a:endParaRPr>
          </a:p>
        </p:txBody>
      </p:sp>
      <p:sp>
        <p:nvSpPr>
          <p:cNvPr id="6" name="TextBox 5">
            <a:extLst>
              <a:ext uri="{FF2B5EF4-FFF2-40B4-BE49-F238E27FC236}">
                <a16:creationId xmlns:a16="http://schemas.microsoft.com/office/drawing/2014/main" id="{C3EFCA40-1A37-E128-05FB-8AE548259475}"/>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pic>
        <p:nvPicPr>
          <p:cNvPr id="2934" name="Google Shape;2934;gad34f10f80_7_350" descr="A picture containing water, food&#10;&#10;Description automatically generated"/>
          <p:cNvPicPr preferRelativeResize="0"/>
          <p:nvPr/>
        </p:nvPicPr>
        <p:blipFill>
          <a:blip r:embed="rId3">
            <a:alphaModFix/>
          </a:blip>
          <a:stretch>
            <a:fillRect/>
          </a:stretch>
        </p:blipFill>
        <p:spPr>
          <a:xfrm>
            <a:off x="1" y="0"/>
            <a:ext cx="10972805" cy="6172200"/>
          </a:xfrm>
          <a:prstGeom prst="rect">
            <a:avLst/>
          </a:prstGeom>
          <a:noFill/>
          <a:ln>
            <a:noFill/>
          </a:ln>
        </p:spPr>
      </p:pic>
      <p:sp>
        <p:nvSpPr>
          <p:cNvPr id="2935" name="Google Shape;2935;gad34f10f80_7_350"/>
          <p:cNvSpPr txBox="1">
            <a:spLocks noGrp="1"/>
          </p:cNvSpPr>
          <p:nvPr>
            <p:ph type="body" idx="1"/>
          </p:nvPr>
        </p:nvSpPr>
        <p:spPr>
          <a:xfrm>
            <a:off x="706398" y="3089704"/>
            <a:ext cx="4973400" cy="2238600"/>
          </a:xfrm>
          <a:prstGeom prst="rect">
            <a:avLst/>
          </a:prstGeom>
          <a:noFill/>
          <a:ln>
            <a:noFill/>
          </a:ln>
        </p:spPr>
        <p:txBody>
          <a:bodyPr spcFirstLastPara="1" wrap="square" lIns="27425" tIns="13700" rIns="27425" bIns="13700" anchor="t" anchorCtr="0">
            <a:noAutofit/>
          </a:bodyPr>
          <a:lstStyle/>
          <a:p>
            <a:pPr marL="0" lvl="0" indent="0" algn="l" rtl="0">
              <a:lnSpc>
                <a:spcPct val="90000"/>
              </a:lnSpc>
              <a:spcBef>
                <a:spcPct val="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交易金额超过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1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万亿美元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 1.15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亿张信用卡 </a:t>
            </a:r>
            <a:endParaRPr lang="zh-CN" altLang="en-US" sz="14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每年借助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AI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做出的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80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亿次非常准确的决策减少了欺诈损失</a:t>
            </a:r>
            <a:endParaRPr lang="zh-CN" altLang="en-US" sz="14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延迟不到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2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毫秒，支持实时欺诈检测</a:t>
            </a:r>
            <a:endParaRPr lang="zh-CN" altLang="en-US" sz="14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700"/>
              <a:buNone/>
            </a:pPr>
            <a:endParaRPr lang="zh-CN" altLang="en-US" sz="14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采用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NVIDIA AI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实现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Amex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的先进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ML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功能 </a:t>
            </a:r>
            <a:endParaRPr lang="zh-CN" altLang="en-US" sz="14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ts val="1100"/>
              </a:spcBef>
              <a:spcAft>
                <a:spcPct val="0"/>
              </a:spcAft>
              <a:buSzPts val="700"/>
              <a:buNone/>
            </a:pP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在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DGX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上训练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使用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TensorRT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进行优化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使用 </a:t>
            </a:r>
            <a:r>
              <a:rPr lang="en-US" altLang="zh-CN"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Triton </a:t>
            </a:r>
            <a:r>
              <a:rPr lang="zh-CN" altLang="en-US" sz="1400" b="0" i="0" strike="noStrike" cap="none" spc="0" baseline="0" dirty="0">
                <a:solidFill>
                  <a:srgbClr val="3F3F3F"/>
                </a:solidFill>
                <a:effectLst/>
                <a:latin typeface="Trebuchet MS" panose="020B0603020202020204" pitchFamily="34" charset="0"/>
                <a:ea typeface="黑体" panose="02010609060101010101" pitchFamily="49" charset="-122"/>
                <a:cs typeface="SimSun"/>
              </a:rPr>
              <a:t>提供推理服务</a:t>
            </a:r>
            <a:endParaRPr lang="zh-CN" altLang="en-US" sz="14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ct val="0"/>
              </a:spcBef>
              <a:spcAft>
                <a:spcPct val="0"/>
              </a:spcAft>
              <a:buClr>
                <a:srgbClr val="B3B3B3"/>
              </a:buClr>
              <a:buSzPts val="1400"/>
              <a:buNone/>
            </a:pPr>
            <a:endParaRPr lang="zh-CN" altLang="en-US" sz="12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ct val="0"/>
              </a:spcBef>
              <a:spcAft>
                <a:spcPct val="0"/>
              </a:spcAft>
              <a:buClr>
                <a:srgbClr val="B3B3B3"/>
              </a:buClr>
              <a:buSzPts val="1400"/>
              <a:buNone/>
            </a:pPr>
            <a:endParaRPr lang="zh-CN" altLang="en-US" sz="1200" dirty="0">
              <a:latin typeface="Trebuchet MS" panose="020B0603020202020204" pitchFamily="34" charset="0"/>
              <a:ea typeface="黑体" panose="02010609060101010101" pitchFamily="49" charset="-122"/>
              <a:cs typeface="Trebuchet MS"/>
              <a:sym typeface="Trebuchet MS"/>
            </a:endParaRPr>
          </a:p>
          <a:p>
            <a:pPr marL="0" lvl="0" indent="0" algn="l" rtl="0">
              <a:lnSpc>
                <a:spcPct val="90000"/>
              </a:lnSpc>
              <a:spcBef>
                <a:spcPct val="0"/>
              </a:spcBef>
              <a:spcAft>
                <a:spcPct val="0"/>
              </a:spcAft>
              <a:buClr>
                <a:srgbClr val="B3B3B3"/>
              </a:buClr>
              <a:buSzPts val="1400"/>
              <a:buNone/>
            </a:pPr>
            <a:r>
              <a:rPr lang="zh-CN" altLang="en-US" sz="120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公告链接</a:t>
            </a:r>
            <a:endParaRPr lang="zh-CN" altLang="en-US" sz="1200" dirty="0">
              <a:latin typeface="Trebuchet MS" panose="020B0603020202020204" pitchFamily="34" charset="0"/>
              <a:ea typeface="黑体" panose="02010609060101010101" pitchFamily="49" charset="-122"/>
              <a:cs typeface="Trebuchet MS"/>
              <a:sym typeface="Trebuchet MS"/>
            </a:endParaRPr>
          </a:p>
        </p:txBody>
      </p:sp>
      <p:sp>
        <p:nvSpPr>
          <p:cNvPr id="2936" name="Google Shape;2936;gad34f10f80_7_350"/>
          <p:cNvSpPr txBox="1"/>
          <p:nvPr/>
        </p:nvSpPr>
        <p:spPr>
          <a:xfrm>
            <a:off x="706399" y="1750470"/>
            <a:ext cx="4780001" cy="1124700"/>
          </a:xfrm>
          <a:prstGeom prst="rect">
            <a:avLst/>
          </a:prstGeom>
          <a:noFill/>
          <a:ln>
            <a:noFill/>
          </a:ln>
        </p:spPr>
        <p:txBody>
          <a:bodyPr spcFirstLastPara="1" wrap="square" lIns="27425" tIns="13700" rIns="27425" bIns="13700" anchor="b" anchorCtr="0">
            <a:noAutofit/>
          </a:bodyPr>
          <a:lstStyle/>
          <a:p>
            <a:pPr marL="0" marR="0" lvl="0" indent="0" algn="l" rtl="0">
              <a:lnSpc>
                <a:spcPct val="90000"/>
              </a:lnSpc>
              <a:spcBef>
                <a:spcPct val="0"/>
              </a:spcBef>
              <a:spcAft>
                <a:spcPct val="0"/>
              </a:spcAft>
              <a:buNone/>
            </a:pP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宣布 </a:t>
            </a:r>
            <a:br>
              <a:rPr lang="zh-CN" altLang="en-US" sz="2400" dirty="0">
                <a:latin typeface="Trebuchet MS" panose="020B0603020202020204" pitchFamily="34" charset="0"/>
                <a:ea typeface="黑体" panose="02010609060101010101" pitchFamily="49" charset="-122"/>
              </a:rPr>
            </a:br>
            <a:r>
              <a:rPr lang="en-US" altLang="zh-CN"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American Express </a:t>
            </a: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采用 </a:t>
            </a:r>
            <a:r>
              <a:rPr lang="en-US" altLang="zh-CN"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AI </a:t>
            </a:r>
            <a:r>
              <a:rPr lang="zh-CN" altLang="en-US" sz="24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预防欺诈并阻止网络犯罪</a:t>
            </a:r>
            <a:endParaRPr lang="zh-CN" altLang="en-US" sz="2400" dirty="0">
              <a:solidFill>
                <a:srgbClr val="262626"/>
              </a:solidFill>
              <a:latin typeface="Trebuchet MS" panose="020B0603020202020204" pitchFamily="34" charset="0"/>
              <a:ea typeface="黑体" panose="02010609060101010101" pitchFamily="49" charset="-122"/>
              <a:cs typeface="Trebuchet MS"/>
              <a:sym typeface="Trebuchet MS"/>
            </a:endParaRPr>
          </a:p>
        </p:txBody>
      </p:sp>
      <p:sp>
        <p:nvSpPr>
          <p:cNvPr id="5" name="TextBox 4">
            <a:extLst>
              <a:ext uri="{FF2B5EF4-FFF2-40B4-BE49-F238E27FC236}">
                <a16:creationId xmlns:a16="http://schemas.microsoft.com/office/drawing/2014/main" id="{31060FBC-5801-ACE9-77F5-030805D8F439}"/>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gb0aab3be4c_3_356"/>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ct val="0"/>
              </a:spcBef>
              <a:spcAft>
                <a:spcPct val="0"/>
              </a:spcAft>
              <a:buClr>
                <a:schemeClr val="dk2"/>
              </a:buClr>
              <a:buSzPts val="800"/>
              <a:buFont typeface="Trebuchet MS"/>
              <a:buNone/>
            </a:pPr>
            <a:r>
              <a:rPr lang="en-US" altLang="zh-CN"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开发和部署工作</a:t>
            </a:r>
            <a:r>
              <a:rPr lang="zh-CN" altLang="en-US" sz="3000" b="0" i="0" strike="noStrike" cap="none" spc="0" baseline="0">
                <a:solidFill>
                  <a:srgbClr val="000000"/>
                </a:solidFill>
                <a:effectLst/>
                <a:latin typeface="Trebuchet MS" panose="020B0603020202020204" pitchFamily="34" charset="0"/>
                <a:ea typeface="黑体" panose="02010609060101010101" pitchFamily="49" charset="-122"/>
                <a:cs typeface="SimSun"/>
              </a:rPr>
              <a:t>流程</a:t>
            </a:r>
            <a:endParaRPr lang="zh-CN" altLang="en-US" sz="3000" dirty="0">
              <a:latin typeface="Trebuchet MS" panose="020B0603020202020204" pitchFamily="34" charset="0"/>
              <a:ea typeface="黑体" panose="02010609060101010101" pitchFamily="49" charset="-122"/>
            </a:endParaRPr>
          </a:p>
        </p:txBody>
      </p:sp>
      <p:cxnSp>
        <p:nvCxnSpPr>
          <p:cNvPr id="2286" name="Google Shape;2286;gb0aab3be4c_3_356"/>
          <p:cNvCxnSpPr/>
          <p:nvPr/>
        </p:nvCxnSpPr>
        <p:spPr>
          <a:xfrm flipH="1">
            <a:off x="7299816" y="1749780"/>
            <a:ext cx="0" cy="1920240"/>
          </a:xfrm>
          <a:prstGeom prst="straightConnector1">
            <a:avLst/>
          </a:prstGeom>
          <a:noFill/>
          <a:ln w="9525" cap="flat" cmpd="sng">
            <a:solidFill>
              <a:schemeClr val="lt1"/>
            </a:solidFill>
            <a:prstDash val="solid"/>
            <a:round/>
            <a:headEnd type="none" w="sm" len="sm"/>
            <a:tailEnd type="none" w="sm" len="sm"/>
          </a:ln>
        </p:spPr>
      </p:cxnSp>
      <p:cxnSp>
        <p:nvCxnSpPr>
          <p:cNvPr id="2287" name="Google Shape;2287;gb0aab3be4c_3_356"/>
          <p:cNvCxnSpPr/>
          <p:nvPr/>
        </p:nvCxnSpPr>
        <p:spPr>
          <a:xfrm flipH="1">
            <a:off x="2452432" y="1693300"/>
            <a:ext cx="0" cy="1920240"/>
          </a:xfrm>
          <a:prstGeom prst="straightConnector1">
            <a:avLst/>
          </a:prstGeom>
          <a:noFill/>
          <a:ln w="9525" cap="flat" cmpd="sng">
            <a:solidFill>
              <a:schemeClr val="lt1"/>
            </a:solidFill>
            <a:prstDash val="solid"/>
            <a:round/>
            <a:headEnd type="none" w="sm" len="sm"/>
            <a:tailEnd type="none" w="sm" len="sm"/>
          </a:ln>
        </p:spPr>
      </p:cxnSp>
      <p:grpSp>
        <p:nvGrpSpPr>
          <p:cNvPr id="2288" name="Google Shape;2288;gb0aab3be4c_3_356"/>
          <p:cNvGrpSpPr/>
          <p:nvPr/>
        </p:nvGrpSpPr>
        <p:grpSpPr>
          <a:xfrm>
            <a:off x="2460125" y="1778483"/>
            <a:ext cx="2143433" cy="2064725"/>
            <a:chOff x="4274897" y="1732943"/>
            <a:chExt cx="2143433" cy="2064725"/>
          </a:xfrm>
        </p:grpSpPr>
        <p:sp>
          <p:nvSpPr>
            <p:cNvPr id="2289" name="Google Shape;2289;gb0aab3be4c_3_356"/>
            <p:cNvSpPr/>
            <p:nvPr/>
          </p:nvSpPr>
          <p:spPr>
            <a:xfrm>
              <a:off x="4274897" y="3237230"/>
              <a:ext cx="2143433" cy="560438"/>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altLang="zh-CN" sz="1400" b="0" i="0" strike="noStrike" cap="none" spc="0" baseline="0" dirty="0">
                  <a:solidFill>
                    <a:srgbClr val="00B050"/>
                  </a:solidFill>
                  <a:effectLst/>
                  <a:latin typeface="Trebuchet MS" panose="020B0603020202020204" pitchFamily="34" charset="0"/>
                  <a:ea typeface="黑体" panose="02010609060101010101" pitchFamily="49" charset="-122"/>
                  <a:cs typeface="SimSun"/>
                </a:rPr>
                <a:t>ML</a:t>
              </a:r>
              <a:r>
                <a:rPr lang="zh-CN" altLang="en-US" sz="1400" b="0" i="0" strike="noStrike" cap="none" spc="0" baseline="0" dirty="0">
                  <a:solidFill>
                    <a:srgbClr val="00B050"/>
                  </a:solidFill>
                  <a:effectLst/>
                  <a:latin typeface="Trebuchet MS" panose="020B0603020202020204" pitchFamily="34" charset="0"/>
                  <a:ea typeface="黑体" panose="02010609060101010101" pitchFamily="49" charset="-122"/>
                  <a:cs typeface="SimSun"/>
                </a:rPr>
                <a:t>、数据工程师</a:t>
              </a:r>
              <a:r>
                <a:rPr lang="zh-CN" altLang="en-US" sz="1400" b="0" i="0" strike="noStrike" cap="none" spc="0" baseline="0">
                  <a:solidFill>
                    <a:srgbClr val="00B050"/>
                  </a:solidFill>
                  <a:effectLst/>
                  <a:latin typeface="Trebuchet MS" panose="020B0603020202020204" pitchFamily="34" charset="0"/>
                  <a:ea typeface="黑体" panose="02010609060101010101" pitchFamily="49" charset="-122"/>
                  <a:cs typeface="SimSun"/>
                </a:rPr>
                <a:t>、</a:t>
              </a:r>
              <a:r>
                <a:rPr lang="en-US" altLang="zh-CN" sz="1400" b="0" i="0" strike="noStrike" cap="none" spc="0" baseline="0">
                  <a:solidFill>
                    <a:srgbClr val="00B050"/>
                  </a:solidFill>
                  <a:effectLst/>
                  <a:latin typeface="Trebuchet MS" panose="020B0603020202020204" pitchFamily="34" charset="0"/>
                  <a:ea typeface="黑体" panose="02010609060101010101" pitchFamily="49" charset="-122"/>
                  <a:cs typeface="SimSun"/>
                </a:rPr>
                <a:t>MLOps</a:t>
              </a: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290" name="Google Shape;2290;gb0aab3be4c_3_356" descr="Programmer"/>
            <p:cNvPicPr preferRelativeResize="0"/>
            <p:nvPr/>
          </p:nvPicPr>
          <p:blipFill>
            <a:blip r:embed="rId3">
              <a:alphaModFix/>
            </a:blip>
            <a:stretch>
              <a:fillRect/>
            </a:stretch>
          </p:blipFill>
          <p:spPr>
            <a:xfrm>
              <a:off x="4660813" y="1732943"/>
              <a:ext cx="1371600" cy="1371600"/>
            </a:xfrm>
            <a:prstGeom prst="rect">
              <a:avLst/>
            </a:prstGeom>
            <a:noFill/>
            <a:ln>
              <a:noFill/>
            </a:ln>
          </p:spPr>
        </p:pic>
      </p:grpSp>
      <p:grpSp>
        <p:nvGrpSpPr>
          <p:cNvPr id="2291" name="Google Shape;2291;gb0aab3be4c_3_356"/>
          <p:cNvGrpSpPr/>
          <p:nvPr/>
        </p:nvGrpSpPr>
        <p:grpSpPr>
          <a:xfrm>
            <a:off x="7857105" y="1778483"/>
            <a:ext cx="2316860" cy="2064725"/>
            <a:chOff x="7505227" y="1732943"/>
            <a:chExt cx="2316860" cy="2064725"/>
          </a:xfrm>
        </p:grpSpPr>
        <p:sp>
          <p:nvSpPr>
            <p:cNvPr id="2292" name="Google Shape;2292;gb0aab3be4c_3_356"/>
            <p:cNvSpPr/>
            <p:nvPr/>
          </p:nvSpPr>
          <p:spPr>
            <a:xfrm>
              <a:off x="7505227" y="3237230"/>
              <a:ext cx="2316860" cy="560438"/>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altLang="zh-CN" sz="14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DevOps | MLOps | </a:t>
              </a:r>
              <a:br>
                <a:rPr lang="en-US" altLang="zh-CN" sz="14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br>
              <a:r>
                <a:rPr lang="zh-CN" altLang="en-US" sz="14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基础架构 </a:t>
              </a:r>
              <a:r>
                <a:rPr lang="en-US" altLang="zh-CN" sz="14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Ops*</a:t>
              </a: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293" name="Google Shape;2293;gb0aab3be4c_3_356" descr="Male profile"/>
            <p:cNvPicPr preferRelativeResize="0"/>
            <p:nvPr/>
          </p:nvPicPr>
          <p:blipFill>
            <a:blip r:embed="rId4">
              <a:alphaModFix/>
            </a:blip>
            <a:stretch>
              <a:fillRect/>
            </a:stretch>
          </p:blipFill>
          <p:spPr>
            <a:xfrm>
              <a:off x="7891143" y="1732943"/>
              <a:ext cx="1371600" cy="1371600"/>
            </a:xfrm>
            <a:prstGeom prst="rect">
              <a:avLst/>
            </a:prstGeom>
            <a:noFill/>
            <a:ln>
              <a:noFill/>
            </a:ln>
          </p:spPr>
        </p:pic>
      </p:grpSp>
      <p:grpSp>
        <p:nvGrpSpPr>
          <p:cNvPr id="2294" name="Google Shape;2294;gb0aab3be4c_3_356"/>
          <p:cNvGrpSpPr/>
          <p:nvPr/>
        </p:nvGrpSpPr>
        <p:grpSpPr>
          <a:xfrm>
            <a:off x="176788" y="1778483"/>
            <a:ext cx="2330155" cy="2064725"/>
            <a:chOff x="746857" y="1732943"/>
            <a:chExt cx="2330155" cy="2064725"/>
          </a:xfrm>
        </p:grpSpPr>
        <p:sp>
          <p:nvSpPr>
            <p:cNvPr id="2295" name="Google Shape;2295;gb0aab3be4c_3_356"/>
            <p:cNvSpPr/>
            <p:nvPr/>
          </p:nvSpPr>
          <p:spPr>
            <a:xfrm>
              <a:off x="746857" y="3237230"/>
              <a:ext cx="2330155" cy="560438"/>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400" b="0" i="0" strike="noStrike" cap="none" spc="0" baseline="0" dirty="0">
                  <a:solidFill>
                    <a:srgbClr val="890C58"/>
                  </a:solidFill>
                  <a:effectLst/>
                  <a:latin typeface="Trebuchet MS" panose="020B0603020202020204" pitchFamily="34" charset="0"/>
                  <a:ea typeface="黑体" panose="02010609060101010101" pitchFamily="49" charset="-122"/>
                  <a:cs typeface="SimSun"/>
                </a:rPr>
                <a:t>数据科学家 </a:t>
              </a:r>
              <a:r>
                <a:rPr lang="en-US" altLang="zh-CN" sz="1400" b="0" i="0" strike="noStrike" cap="none" spc="0" baseline="0" dirty="0">
                  <a:solidFill>
                    <a:srgbClr val="890C58"/>
                  </a:solidFill>
                  <a:effectLst/>
                  <a:latin typeface="Trebuchet MS" panose="020B0603020202020204" pitchFamily="34" charset="0"/>
                  <a:ea typeface="黑体" panose="02010609060101010101" pitchFamily="49" charset="-122"/>
                  <a:cs typeface="SimSun"/>
                </a:rPr>
                <a:t>| ML </a:t>
              </a:r>
              <a:r>
                <a:rPr lang="zh-CN" altLang="en-US" sz="1400" b="0" i="0" strike="noStrike" cap="none" spc="0" baseline="0" dirty="0">
                  <a:solidFill>
                    <a:srgbClr val="890C58"/>
                  </a:solidFill>
                  <a:effectLst/>
                  <a:latin typeface="Trebuchet MS" panose="020B0603020202020204" pitchFamily="34" charset="0"/>
                  <a:ea typeface="黑体" panose="02010609060101010101" pitchFamily="49" charset="-122"/>
                  <a:cs typeface="SimSun"/>
                </a:rPr>
                <a:t>研究人员</a:t>
              </a:r>
              <a:endParaRPr lang="zh-CN" altLang="en-US" sz="1200" dirty="0">
                <a:solidFill>
                  <a:schemeClr val="accent3"/>
                </a:solidFill>
                <a:latin typeface="Trebuchet MS" panose="020B0603020202020204" pitchFamily="34" charset="0"/>
                <a:ea typeface="黑体" panose="02010609060101010101" pitchFamily="49" charset="-122"/>
                <a:cs typeface="Trebuchet MS"/>
                <a:sym typeface="Trebuchet MS"/>
              </a:endParaRPr>
            </a:p>
          </p:txBody>
        </p:sp>
        <p:pic>
          <p:nvPicPr>
            <p:cNvPr id="2296" name="Google Shape;2296;gb0aab3be4c_3_356" descr="School boy"/>
            <p:cNvPicPr preferRelativeResize="0"/>
            <p:nvPr/>
          </p:nvPicPr>
          <p:blipFill>
            <a:blip r:embed="rId5">
              <a:alphaModFix/>
            </a:blip>
            <a:stretch>
              <a:fillRect/>
            </a:stretch>
          </p:blipFill>
          <p:spPr>
            <a:xfrm>
              <a:off x="1132773" y="1732943"/>
              <a:ext cx="1371600" cy="1371600"/>
            </a:xfrm>
            <a:prstGeom prst="rect">
              <a:avLst/>
            </a:prstGeom>
            <a:noFill/>
            <a:ln>
              <a:noFill/>
            </a:ln>
          </p:spPr>
        </p:pic>
      </p:grpSp>
      <p:sp>
        <p:nvSpPr>
          <p:cNvPr id="2297" name="Google Shape;2297;gb0aab3be4c_3_356"/>
          <p:cNvSpPr/>
          <p:nvPr/>
        </p:nvSpPr>
        <p:spPr>
          <a:xfrm>
            <a:off x="417832"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模型</a:t>
            </a:r>
            <a:r>
              <a:rPr lang="zh-CN" altLang="en-US" sz="1000" b="0" i="0" strike="noStrike" cap="none" spc="0" baseline="0">
                <a:solidFill>
                  <a:srgbClr val="FFFFFF"/>
                </a:solidFill>
                <a:effectLst/>
                <a:latin typeface="Trebuchet MS" panose="020B0603020202020204" pitchFamily="34" charset="0"/>
                <a:ea typeface="黑体" panose="02010609060101010101" pitchFamily="49" charset="-122"/>
                <a:cs typeface="SimSun"/>
              </a:rPr>
              <a:t>开发</a:t>
            </a:r>
            <a:endParaRPr lang="zh-CN" altLang="en-US" sz="140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298" name="Google Shape;2298;gb0aab3be4c_3_356"/>
          <p:cNvSpPr/>
          <p:nvPr/>
        </p:nvSpPr>
        <p:spPr>
          <a:xfrm>
            <a:off x="2619083"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   模型训练、</a:t>
            </a:r>
            <a:br>
              <a:rPr lang="en-US" altLang="zh-CN"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生产集成</a:t>
            </a:r>
            <a:endParaRPr lang="zh-CN" altLang="en-US" sz="140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299" name="Google Shape;2299;gb0aab3be4c_3_356"/>
          <p:cNvSpPr/>
          <p:nvPr/>
        </p:nvSpPr>
        <p:spPr>
          <a:xfrm>
            <a:off x="4820336"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应用中的</a:t>
            </a:r>
            <a:br>
              <a:rPr lang="en-US" altLang="zh-CN"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模型集成</a:t>
            </a:r>
            <a:endParaRPr lang="zh-CN" altLang="en-US" sz="140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300" name="Google Shape;2300;gb0aab3be4c_3_356"/>
          <p:cNvSpPr/>
          <p:nvPr/>
        </p:nvSpPr>
        <p:spPr>
          <a:xfrm>
            <a:off x="7021588"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模型和应用</a:t>
            </a:r>
            <a:r>
              <a:rPr lang="zh-CN" altLang="en-US" sz="1000" b="0" i="0" strike="noStrike" cap="none" spc="0" baseline="0">
                <a:solidFill>
                  <a:srgbClr val="FFFFFF"/>
                </a:solidFill>
                <a:effectLst/>
                <a:latin typeface="Trebuchet MS" panose="020B0603020202020204" pitchFamily="34" charset="0"/>
                <a:ea typeface="黑体" panose="02010609060101010101" pitchFamily="49" charset="-122"/>
                <a:cs typeface="SimSun"/>
              </a:rPr>
              <a:t>部署</a:t>
            </a:r>
            <a:endParaRPr lang="zh-CN" altLang="en-US" sz="140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301" name="Google Shape;2301;gb0aab3be4c_3_356"/>
          <p:cNvSpPr/>
          <p:nvPr/>
        </p:nvSpPr>
        <p:spPr>
          <a:xfrm>
            <a:off x="9222842"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000" b="0" i="0" strike="noStrike" cap="none" spc="0" baseline="0" dirty="0">
                <a:solidFill>
                  <a:srgbClr val="FFFFFF"/>
                </a:solidFill>
                <a:effectLst/>
                <a:latin typeface="Trebuchet MS" panose="020B0603020202020204" pitchFamily="34" charset="0"/>
                <a:ea typeface="黑体" panose="02010609060101010101" pitchFamily="49" charset="-122"/>
                <a:cs typeface="SimSun"/>
              </a:rPr>
              <a:t> </a:t>
            </a:r>
            <a:r>
              <a:rPr lang="zh-CN" altLang="en-US" sz="1000" b="0" i="0" strike="noStrike" cap="none" spc="0" baseline="0">
                <a:solidFill>
                  <a:srgbClr val="FFFFFF"/>
                </a:solidFill>
                <a:effectLst/>
                <a:latin typeface="Trebuchet MS" panose="020B0603020202020204" pitchFamily="34" charset="0"/>
                <a:ea typeface="黑体" panose="02010609060101010101" pitchFamily="49" charset="-122"/>
                <a:cs typeface="SimSun"/>
              </a:rPr>
              <a:t>监控</a:t>
            </a:r>
            <a:endParaRPr lang="zh-CN" altLang="en-US" sz="1400" dirty="0">
              <a:solidFill>
                <a:srgbClr val="000000"/>
              </a:solidFill>
              <a:latin typeface="Trebuchet MS" panose="020B0603020202020204" pitchFamily="34" charset="0"/>
              <a:ea typeface="黑体" panose="02010609060101010101" pitchFamily="49" charset="-122"/>
              <a:cs typeface="Trebuchet MS"/>
              <a:sym typeface="Trebuchet MS"/>
            </a:endParaRPr>
          </a:p>
        </p:txBody>
      </p:sp>
      <p:grpSp>
        <p:nvGrpSpPr>
          <p:cNvPr id="2302" name="Google Shape;2302;gb0aab3be4c_3_356"/>
          <p:cNvGrpSpPr/>
          <p:nvPr/>
        </p:nvGrpSpPr>
        <p:grpSpPr>
          <a:xfrm>
            <a:off x="5044245" y="1778483"/>
            <a:ext cx="2143433" cy="2064725"/>
            <a:chOff x="4274897" y="1732943"/>
            <a:chExt cx="2143433" cy="2064725"/>
          </a:xfrm>
        </p:grpSpPr>
        <p:sp>
          <p:nvSpPr>
            <p:cNvPr id="2303" name="Google Shape;2303;gb0aab3be4c_3_356"/>
            <p:cNvSpPr/>
            <p:nvPr/>
          </p:nvSpPr>
          <p:spPr>
            <a:xfrm>
              <a:off x="4274897" y="3237230"/>
              <a:ext cx="2143433" cy="560438"/>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400" b="0" i="0" strike="noStrike" cap="none" spc="0" baseline="0" dirty="0">
                  <a:solidFill>
                    <a:srgbClr val="7F7F7F"/>
                  </a:solidFill>
                  <a:effectLst/>
                  <a:latin typeface="Trebuchet MS" panose="020B0603020202020204" pitchFamily="34" charset="0"/>
                  <a:ea typeface="黑体" panose="02010609060101010101" pitchFamily="49" charset="-122"/>
                  <a:cs typeface="SimSun"/>
                </a:rPr>
                <a:t>应用开</a:t>
              </a:r>
              <a:r>
                <a:rPr lang="zh-CN" altLang="en-US" sz="1400" b="0" i="0" strike="noStrike" cap="none" spc="0" baseline="0">
                  <a:solidFill>
                    <a:srgbClr val="7F7F7F"/>
                  </a:solidFill>
                  <a:effectLst/>
                  <a:latin typeface="Trebuchet MS" panose="020B0603020202020204" pitchFamily="34" charset="0"/>
                  <a:ea typeface="黑体" panose="02010609060101010101" pitchFamily="49" charset="-122"/>
                  <a:cs typeface="SimSun"/>
                </a:rPr>
                <a:t>发者</a:t>
              </a: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304" name="Google Shape;2304;gb0aab3be4c_3_356" descr="Programmer"/>
            <p:cNvPicPr preferRelativeResize="0"/>
            <p:nvPr/>
          </p:nvPicPr>
          <p:blipFill>
            <a:blip r:embed="rId6">
              <a:alphaModFix/>
            </a:blip>
            <a:stretch>
              <a:fillRect/>
            </a:stretch>
          </p:blipFill>
          <p:spPr>
            <a:xfrm>
              <a:off x="4660813" y="1732943"/>
              <a:ext cx="1371600" cy="1371600"/>
            </a:xfrm>
            <a:prstGeom prst="rect">
              <a:avLst/>
            </a:prstGeom>
            <a:noFill/>
            <a:ln>
              <a:noFill/>
            </a:ln>
          </p:spPr>
        </p:pic>
      </p:grpSp>
      <p:cxnSp>
        <p:nvCxnSpPr>
          <p:cNvPr id="2305" name="Google Shape;2305;gb0aab3be4c_3_356"/>
          <p:cNvCxnSpPr/>
          <p:nvPr/>
        </p:nvCxnSpPr>
        <p:spPr>
          <a:xfrm flipH="1">
            <a:off x="4813179" y="1829034"/>
            <a:ext cx="0" cy="1920240"/>
          </a:xfrm>
          <a:prstGeom prst="straightConnector1">
            <a:avLst/>
          </a:prstGeom>
          <a:noFill/>
          <a:ln w="9525" cap="flat" cmpd="sng">
            <a:solidFill>
              <a:schemeClr val="lt1"/>
            </a:solidFill>
            <a:prstDash val="solid"/>
            <a:round/>
            <a:headEnd type="none" w="sm" len="sm"/>
            <a:tailEnd type="none" w="sm" len="sm"/>
          </a:ln>
        </p:spPr>
      </p:cxnSp>
      <p:sp>
        <p:nvSpPr>
          <p:cNvPr id="2306" name="Google Shape;2306;gb0aab3be4c_3_356"/>
          <p:cNvSpPr/>
          <p:nvPr/>
        </p:nvSpPr>
        <p:spPr>
          <a:xfrm>
            <a:off x="562703" y="5393803"/>
            <a:ext cx="9322077" cy="196770"/>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a:solidFill>
                <a:schemeClr val="lt1"/>
              </a:solidFill>
              <a:latin typeface="Arial"/>
              <a:ea typeface="Arial"/>
              <a:cs typeface="Arial"/>
              <a:sym typeface="Arial"/>
            </a:endParaRPr>
          </a:p>
        </p:txBody>
      </p:sp>
      <p:sp>
        <p:nvSpPr>
          <p:cNvPr id="2307" name="Google Shape;2307;gb0aab3be4c_3_356"/>
          <p:cNvSpPr/>
          <p:nvPr/>
        </p:nvSpPr>
        <p:spPr>
          <a:xfrm>
            <a:off x="3430132" y="5529537"/>
            <a:ext cx="3757547" cy="560438"/>
          </a:xfrm>
          <a:prstGeom prst="rect">
            <a:avLst/>
          </a:prstGeom>
          <a:no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r>
              <a:rPr lang="zh-CN" altLang="en-US" sz="14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基础架构工程师</a:t>
            </a:r>
            <a:endParaRPr lang="zh-CN" altLang="en-US" sz="14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ct val="0"/>
              </a:spcBef>
              <a:spcAft>
                <a:spcPct val="0"/>
              </a:spcAft>
              <a:buNone/>
            </a:pPr>
            <a:r>
              <a:rPr lang="zh-CN" altLang="en-US" sz="10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设计 </a:t>
            </a:r>
            <a:r>
              <a:rPr lang="en-US" altLang="zh-CN" sz="10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 </a:t>
            </a:r>
            <a:r>
              <a:rPr lang="zh-CN" altLang="en-US" sz="10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构建 </a:t>
            </a:r>
            <a:r>
              <a:rPr lang="en-US" altLang="zh-CN" sz="10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 </a:t>
            </a:r>
            <a:r>
              <a:rPr lang="zh-CN" altLang="en-US" sz="1000" b="0" i="0" strike="noStrike" cap="none" spc="0" baseline="0" dirty="0">
                <a:solidFill>
                  <a:srgbClr val="5D1682"/>
                </a:solidFill>
                <a:effectLst/>
                <a:latin typeface="Trebuchet MS" panose="020B0603020202020204" pitchFamily="34" charset="0"/>
                <a:ea typeface="黑体" panose="02010609060101010101" pitchFamily="49" charset="-122"/>
                <a:cs typeface="SimSun"/>
              </a:rPr>
              <a:t>支持</a:t>
            </a:r>
            <a:endParaRPr lang="zh-CN" altLang="en-US" sz="1000" dirty="0">
              <a:solidFill>
                <a:srgbClr val="000000"/>
              </a:solidFill>
              <a:latin typeface="Trebuchet MS" panose="020B0603020202020204" pitchFamily="34" charset="0"/>
              <a:ea typeface="黑体" panose="02010609060101010101" pitchFamily="49" charset="-122"/>
              <a:cs typeface="Trebuchet MS"/>
              <a:sym typeface="Trebuchet MS"/>
            </a:endParaRPr>
          </a:p>
        </p:txBody>
      </p:sp>
      <p:cxnSp>
        <p:nvCxnSpPr>
          <p:cNvPr id="2308" name="Google Shape;2308;gb0aab3be4c_3_356"/>
          <p:cNvCxnSpPr>
            <a:stCxn id="2301" idx="2"/>
            <a:endCxn id="2297" idx="2"/>
          </p:cNvCxnSpPr>
          <p:nvPr/>
        </p:nvCxnSpPr>
        <p:spPr>
          <a:xfrm rot="5400000">
            <a:off x="5797377" y="474599"/>
            <a:ext cx="600" cy="8805000"/>
          </a:xfrm>
          <a:prstGeom prst="bentConnector3">
            <a:avLst>
              <a:gd name="adj1" fmla="val 66145667"/>
            </a:avLst>
          </a:prstGeom>
          <a:noFill/>
          <a:ln w="19050" cap="flat" cmpd="sng">
            <a:solidFill>
              <a:srgbClr val="92D050"/>
            </a:solidFill>
            <a:prstDash val="solid"/>
            <a:round/>
            <a:headEnd type="none" w="sm" len="sm"/>
            <a:tailEnd type="stealth" w="med" len="med"/>
          </a:ln>
        </p:spPr>
      </p:cxnSp>
      <p:sp>
        <p:nvSpPr>
          <p:cNvPr id="2309" name="Google Shape;2309;gb0aab3be4c_3_356"/>
          <p:cNvSpPr txBox="1"/>
          <p:nvPr/>
        </p:nvSpPr>
        <p:spPr>
          <a:xfrm>
            <a:off x="8000350" y="5869450"/>
            <a:ext cx="2474100" cy="238200"/>
          </a:xfrm>
          <a:prstGeom prst="rect">
            <a:avLst/>
          </a:prstGeom>
          <a:noFill/>
          <a:ln>
            <a:noFill/>
          </a:ln>
        </p:spPr>
        <p:txBody>
          <a:bodyPr spcFirstLastPara="1" wrap="square" lIns="91425" tIns="91425" rIns="91425" bIns="91425" anchor="t" anchorCtr="0">
            <a:noAutofit/>
          </a:bodyPr>
          <a:lstStyle/>
          <a:p>
            <a:pPr marL="0" marR="0" lvl="0" indent="0" algn="l" rtl="0">
              <a:spcBef>
                <a:spcPct val="0"/>
              </a:spcBef>
              <a:spcAft>
                <a:spcPct val="0"/>
              </a:spcAft>
              <a:buNone/>
            </a:pPr>
            <a:r>
              <a:rPr lang="zh-CN" altLang="en-US" sz="9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基础设施工程师、</a:t>
            </a:r>
            <a:r>
              <a:rPr lang="en-US" altLang="zh-CN" sz="9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SRE</a:t>
            </a:r>
            <a:r>
              <a:rPr lang="zh-CN" altLang="en-US" sz="9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、系统管理员</a:t>
            </a:r>
            <a:endParaRPr lang="zh-CN" altLang="en-US" sz="90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310" name="Google Shape;2310;gb0aab3be4c_3_356"/>
          <p:cNvSpPr txBox="1"/>
          <p:nvPr/>
        </p:nvSpPr>
        <p:spPr>
          <a:xfrm>
            <a:off x="4936316" y="4938332"/>
            <a:ext cx="1494440" cy="20497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11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重新</a:t>
            </a:r>
            <a:r>
              <a:rPr lang="zh-CN" altLang="en-US" sz="1100" b="0" i="0" strike="noStrike" cap="none" spc="0" baseline="0">
                <a:solidFill>
                  <a:srgbClr val="76B900"/>
                </a:solidFill>
                <a:effectLst/>
                <a:latin typeface="Trebuchet MS" panose="020B0603020202020204" pitchFamily="34" charset="0"/>
                <a:ea typeface="黑体" panose="02010609060101010101" pitchFamily="49" charset="-122"/>
                <a:cs typeface="SimSun"/>
              </a:rPr>
              <a:t>训练</a:t>
            </a:r>
            <a:endParaRPr lang="zh-CN" altLang="en-US" sz="800" dirty="0">
              <a:latin typeface="Trebuchet MS" panose="020B0603020202020204" pitchFamily="34" charset="0"/>
              <a:ea typeface="黑体" panose="02010609060101010101" pitchFamily="49" charset="-122"/>
            </a:endParaRPr>
          </a:p>
        </p:txBody>
      </p:sp>
      <p:sp>
        <p:nvSpPr>
          <p:cNvPr id="28" name="TextBox 27">
            <a:extLst>
              <a:ext uri="{FF2B5EF4-FFF2-40B4-BE49-F238E27FC236}">
                <a16:creationId xmlns:a16="http://schemas.microsoft.com/office/drawing/2014/main" id="{B941B52E-1C3D-6ED2-58EB-1583D02A6824}"/>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sp>
        <p:nvSpPr>
          <p:cNvPr id="2941" name="Google Shape;2941;gad34f10f80_7_357"/>
          <p:cNvSpPr txBox="1">
            <a:spLocks noGrp="1"/>
          </p:cNvSpPr>
          <p:nvPr>
            <p:ph type="title"/>
          </p:nvPr>
        </p:nvSpPr>
        <p:spPr>
          <a:xfrm>
            <a:off x="708338" y="521209"/>
            <a:ext cx="955612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en-US" altLang="zh-CN" sz="2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Microsoft Azure </a:t>
            </a:r>
            <a:r>
              <a:rPr lang="zh-CN" altLang="en-US" sz="2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机器学习搭载的 </a:t>
            </a:r>
            <a:r>
              <a:rPr lang="en-US" altLang="zh-CN" sz="2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AI </a:t>
            </a:r>
            <a:r>
              <a:rPr lang="zh-CN" altLang="en-US" sz="26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技术可助力微软文字编辑器的语法建议功能</a:t>
            </a:r>
            <a:endParaRPr lang="zh-CN" altLang="en-US" sz="800" dirty="0">
              <a:latin typeface="Trebuchet MS" panose="020B0603020202020204" pitchFamily="34" charset="0"/>
              <a:ea typeface="黑体" panose="02010609060101010101" pitchFamily="49" charset="-122"/>
            </a:endParaRPr>
          </a:p>
        </p:txBody>
      </p:sp>
      <p:sp>
        <p:nvSpPr>
          <p:cNvPr id="2943" name="Google Shape;2943;gad34f10f80_7_357"/>
          <p:cNvSpPr/>
          <p:nvPr/>
        </p:nvSpPr>
        <p:spPr>
          <a:xfrm>
            <a:off x="714676" y="4596016"/>
            <a:ext cx="4017060" cy="1384994"/>
          </a:xfrm>
          <a:prstGeom prst="rect">
            <a:avLst/>
          </a:prstGeom>
          <a:noFill/>
          <a:ln>
            <a:noFill/>
          </a:ln>
        </p:spPr>
        <p:txBody>
          <a:bodyPr spcFirstLastPara="1" wrap="square" lIns="54850" tIns="27425" rIns="54850" bIns="27425" anchor="b" anchorCtr="0">
            <a:noAutofit/>
          </a:bodyPr>
          <a:lstStyle/>
          <a:p>
            <a:pPr marL="0" marR="0" lvl="0" indent="0" algn="ctr" rtl="0">
              <a:spcBef>
                <a:spcPct val="0"/>
              </a:spcBef>
              <a:spcAft>
                <a:spcPct val="0"/>
              </a:spcAft>
              <a:buNone/>
            </a:pPr>
            <a:r>
              <a:rPr lang="zh-CN" altLang="en-US" sz="11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语法更正</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endParaRPr lang="zh-CN" altLang="en-US" sz="1100" dirty="0">
              <a:solidFill>
                <a:srgbClr val="262626"/>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每年 </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5000 </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亿次查询</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200 </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毫秒的推理响应</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成本比 </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CPU </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低 </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1/3</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基础架构：</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Azure ML</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V100 GPU</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；后端：</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ONNX </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运行时；</a:t>
            </a:r>
            <a:b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b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推理服务：</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Triton</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endParaRPr lang="zh-CN" altLang="en-US" sz="1100" dirty="0">
              <a:solidFill>
                <a:srgbClr val="262626"/>
              </a:solidFill>
              <a:latin typeface="Trebuchet MS"/>
              <a:ea typeface="Trebuchet MS"/>
              <a:cs typeface="Trebuchet MS"/>
              <a:sym typeface="Trebuchet MS"/>
            </a:endParaRPr>
          </a:p>
        </p:txBody>
      </p:sp>
      <p:pic>
        <p:nvPicPr>
          <p:cNvPr id="2944" name="Google Shape;2944;gad34f10f80_7_357" descr="Graphical user interface, application&#10;&#10;Description automatically generated"/>
          <p:cNvPicPr preferRelativeResize="0"/>
          <p:nvPr/>
        </p:nvPicPr>
        <p:blipFill>
          <a:blip r:embed="rId3">
            <a:alphaModFix/>
          </a:blip>
          <a:srcRect l="48792" t="21149" r="5662" b="22452"/>
          <a:stretch>
            <a:fillRect/>
          </a:stretch>
        </p:blipFill>
        <p:spPr>
          <a:xfrm>
            <a:off x="843926" y="2180528"/>
            <a:ext cx="3544465" cy="2468880"/>
          </a:xfrm>
          <a:prstGeom prst="rect">
            <a:avLst/>
          </a:prstGeom>
          <a:noFill/>
          <a:ln>
            <a:noFill/>
          </a:ln>
        </p:spPr>
      </p:pic>
      <p:cxnSp>
        <p:nvCxnSpPr>
          <p:cNvPr id="2945" name="Google Shape;2945;gad34f10f80_7_357"/>
          <p:cNvCxnSpPr/>
          <p:nvPr/>
        </p:nvCxnSpPr>
        <p:spPr>
          <a:xfrm>
            <a:off x="6943928" y="3758290"/>
            <a:ext cx="1097280" cy="0"/>
          </a:xfrm>
          <a:prstGeom prst="straightConnector1">
            <a:avLst/>
          </a:prstGeom>
          <a:noFill/>
          <a:ln w="19050" cap="flat" cmpd="sng">
            <a:solidFill>
              <a:srgbClr val="262626"/>
            </a:solidFill>
            <a:prstDash val="solid"/>
            <a:round/>
            <a:headEnd type="triangle" w="lg" len="lg"/>
            <a:tailEnd type="none" w="sm" len="sm"/>
          </a:ln>
        </p:spPr>
      </p:cxnSp>
      <p:cxnSp>
        <p:nvCxnSpPr>
          <p:cNvPr id="2946" name="Google Shape;2946;gad34f10f80_7_357"/>
          <p:cNvCxnSpPr/>
          <p:nvPr/>
        </p:nvCxnSpPr>
        <p:spPr>
          <a:xfrm rot="10800000">
            <a:off x="6943927" y="3205485"/>
            <a:ext cx="1097280" cy="0"/>
          </a:xfrm>
          <a:prstGeom prst="straightConnector1">
            <a:avLst/>
          </a:prstGeom>
          <a:noFill/>
          <a:ln w="19050" cap="flat" cmpd="sng">
            <a:solidFill>
              <a:srgbClr val="262626"/>
            </a:solidFill>
            <a:prstDash val="solid"/>
            <a:round/>
            <a:headEnd type="triangle" w="lg" len="lg"/>
            <a:tailEnd type="none" w="sm" len="sm"/>
          </a:ln>
        </p:spPr>
      </p:cxnSp>
      <p:sp>
        <p:nvSpPr>
          <p:cNvPr id="2947" name="Google Shape;2947;gad34f10f80_7_357"/>
          <p:cNvSpPr txBox="1"/>
          <p:nvPr/>
        </p:nvSpPr>
        <p:spPr>
          <a:xfrm flipH="1">
            <a:off x="6888821" y="2789860"/>
            <a:ext cx="1126298" cy="350865"/>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语法</a:t>
            </a: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检查</a:t>
            </a:r>
            <a:endParaRPr lang="zh-CN" altLang="en-US" sz="80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 查询</a:t>
            </a:r>
            <a:endParaRPr lang="zh-CN" altLang="en-US" sz="800" dirty="0">
              <a:latin typeface="Trebuchet MS" panose="020B0603020202020204" pitchFamily="34" charset="0"/>
              <a:ea typeface="黑体" panose="02010609060101010101" pitchFamily="49" charset="-122"/>
            </a:endParaRPr>
          </a:p>
        </p:txBody>
      </p:sp>
      <p:sp>
        <p:nvSpPr>
          <p:cNvPr id="2948" name="Google Shape;2948;gad34f10f80_7_357"/>
          <p:cNvSpPr txBox="1"/>
          <p:nvPr/>
        </p:nvSpPr>
        <p:spPr>
          <a:xfrm flipH="1">
            <a:off x="6779327" y="3351158"/>
            <a:ext cx="1543538" cy="350865"/>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经更正的拼写</a:t>
            </a: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 </a:t>
            </a:r>
            <a:endParaRPr lang="zh-CN" altLang="en-US" sz="80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句子</a:t>
            </a:r>
            <a:endParaRPr lang="zh-CN" altLang="en-US" sz="800" dirty="0">
              <a:latin typeface="Trebuchet MS" panose="020B0603020202020204" pitchFamily="34" charset="0"/>
              <a:ea typeface="黑体" panose="02010609060101010101" pitchFamily="49" charset="-122"/>
            </a:endParaRPr>
          </a:p>
        </p:txBody>
      </p:sp>
      <p:sp>
        <p:nvSpPr>
          <p:cNvPr id="2949" name="Google Shape;2949;gad34f10f80_7_357"/>
          <p:cNvSpPr/>
          <p:nvPr/>
        </p:nvSpPr>
        <p:spPr>
          <a:xfrm>
            <a:off x="5682047" y="2855273"/>
            <a:ext cx="1097280" cy="1097280"/>
          </a:xfrm>
          <a:prstGeom prst="rect">
            <a:avLst/>
          </a:prstGeom>
          <a:noFill/>
          <a:ln w="31750" cap="flat" cmpd="sng">
            <a:solidFill>
              <a:schemeClr val="dk2"/>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ct val="0"/>
              </a:spcBef>
              <a:spcAft>
                <a:spcPct val="0"/>
              </a:spcAft>
              <a:buNone/>
            </a:pPr>
            <a:endParaRPr lang="zh-CN" altLang="en-US" sz="100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0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0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线</a:t>
            </a: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上 </a:t>
            </a:r>
            <a:r>
              <a:rPr lang="en-US" altLang="zh-CN"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Microsoft </a:t>
            </a: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Word </a:t>
            </a:r>
            <a:endParaRPr lang="zh-CN" altLang="en-US" sz="80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endParaRPr lang="zh-CN" altLang="en-US" sz="100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0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00" dirty="0">
              <a:solidFill>
                <a:srgbClr val="262626"/>
              </a:solidFill>
              <a:latin typeface="Arial"/>
              <a:ea typeface="Arial"/>
              <a:cs typeface="Arial"/>
              <a:sym typeface="Arial"/>
            </a:endParaRPr>
          </a:p>
        </p:txBody>
      </p:sp>
      <p:sp>
        <p:nvSpPr>
          <p:cNvPr id="2950" name="Google Shape;2950;gad34f10f80_7_357"/>
          <p:cNvSpPr txBox="1"/>
          <p:nvPr/>
        </p:nvSpPr>
        <p:spPr>
          <a:xfrm>
            <a:off x="5558056" y="4040942"/>
            <a:ext cx="1385872" cy="350865"/>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数亿名</a:t>
            </a:r>
            <a:r>
              <a:rPr lang="zh-CN" altLang="en-US" sz="1000" b="0" i="0" strike="noStrike" cap="none" spc="0" baseline="0">
                <a:solidFill>
                  <a:srgbClr val="000000"/>
                </a:solidFill>
                <a:effectLst/>
                <a:latin typeface="Trebuchet MS" panose="020B0603020202020204" pitchFamily="34" charset="0"/>
                <a:ea typeface="黑体" panose="02010609060101010101" pitchFamily="49" charset="-122"/>
                <a:cs typeface="SimSun"/>
              </a:rPr>
              <a:t>用户</a:t>
            </a:r>
            <a:endParaRPr lang="zh-CN" altLang="en-US" sz="800" dirty="0">
              <a:latin typeface="Trebuchet MS" panose="020B0603020202020204" pitchFamily="34" charset="0"/>
              <a:ea typeface="黑体" panose="02010609060101010101" pitchFamily="49" charset="-122"/>
            </a:endParaRPr>
          </a:p>
        </p:txBody>
      </p:sp>
      <p:sp>
        <p:nvSpPr>
          <p:cNvPr id="2951" name="Google Shape;2951;gad34f10f80_7_357"/>
          <p:cNvSpPr/>
          <p:nvPr/>
        </p:nvSpPr>
        <p:spPr>
          <a:xfrm>
            <a:off x="8287863" y="2843638"/>
            <a:ext cx="1097280" cy="1097280"/>
          </a:xfrm>
          <a:prstGeom prst="rect">
            <a:avLst/>
          </a:prstGeom>
          <a:solidFill>
            <a:srgbClr val="92D050"/>
          </a:solidFill>
          <a:ln w="31750" cap="flat" cmpd="sng">
            <a:solidFill>
              <a:srgbClr val="262626"/>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ct val="0"/>
              </a:spcBef>
              <a:spcAft>
                <a:spcPct val="0"/>
              </a:spcAft>
              <a:buNone/>
            </a:pP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Triton</a:t>
            </a:r>
            <a:endParaRPr lang="zh-CN" altLang="en-US" sz="800" dirty="0">
              <a:latin typeface="Trebuchet MS" panose="020B0603020202020204" pitchFamily="34" charset="0"/>
              <a:ea typeface="黑体" panose="02010609060101010101" pitchFamily="49" charset="-122"/>
            </a:endParaRPr>
          </a:p>
        </p:txBody>
      </p:sp>
      <p:pic>
        <p:nvPicPr>
          <p:cNvPr id="2952" name="Google Shape;2952;gad34f10f80_7_357"/>
          <p:cNvPicPr preferRelativeResize="0"/>
          <p:nvPr/>
        </p:nvPicPr>
        <p:blipFill>
          <a:blip r:embed="rId4">
            <a:alphaModFix/>
          </a:blip>
          <a:srcRect l="18272" r="12202"/>
          <a:stretch>
            <a:fillRect/>
          </a:stretch>
        </p:blipFill>
        <p:spPr>
          <a:xfrm>
            <a:off x="10026371" y="2986352"/>
            <a:ext cx="614477" cy="771816"/>
          </a:xfrm>
          <a:prstGeom prst="rect">
            <a:avLst/>
          </a:prstGeom>
          <a:noFill/>
          <a:ln>
            <a:noFill/>
          </a:ln>
        </p:spPr>
      </p:pic>
      <p:sp>
        <p:nvSpPr>
          <p:cNvPr id="2953" name="Google Shape;2953;gad34f10f80_7_357"/>
          <p:cNvSpPr txBox="1"/>
          <p:nvPr/>
        </p:nvSpPr>
        <p:spPr>
          <a:xfrm flipH="1">
            <a:off x="9303116" y="3105250"/>
            <a:ext cx="897871" cy="203132"/>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Seq2Seq</a:t>
            </a:r>
            <a:endParaRPr lang="zh-CN" altLang="en-US" sz="800" dirty="0">
              <a:latin typeface="Trebuchet MS" panose="020B0603020202020204" pitchFamily="34" charset="0"/>
              <a:ea typeface="黑体" panose="02010609060101010101" pitchFamily="49" charset="-122"/>
            </a:endParaRPr>
          </a:p>
        </p:txBody>
      </p:sp>
      <p:cxnSp>
        <p:nvCxnSpPr>
          <p:cNvPr id="2954" name="Google Shape;2954;gad34f10f80_7_357"/>
          <p:cNvCxnSpPr/>
          <p:nvPr/>
        </p:nvCxnSpPr>
        <p:spPr>
          <a:xfrm>
            <a:off x="9477731" y="3380498"/>
            <a:ext cx="548640" cy="0"/>
          </a:xfrm>
          <a:prstGeom prst="straightConnector1">
            <a:avLst/>
          </a:prstGeom>
          <a:noFill/>
          <a:ln w="19050" cap="flat" cmpd="sng">
            <a:solidFill>
              <a:srgbClr val="262626"/>
            </a:solidFill>
            <a:prstDash val="solid"/>
            <a:round/>
            <a:headEnd type="triangle" w="lg" len="lg"/>
            <a:tailEnd type="none" w="sm" len="sm"/>
          </a:ln>
        </p:spPr>
      </p:cxnSp>
      <p:grpSp>
        <p:nvGrpSpPr>
          <p:cNvPr id="2955" name="Google Shape;2955;gad34f10f80_7_357"/>
          <p:cNvGrpSpPr/>
          <p:nvPr/>
        </p:nvGrpSpPr>
        <p:grpSpPr>
          <a:xfrm>
            <a:off x="8354561" y="3940918"/>
            <a:ext cx="1043512" cy="774515"/>
            <a:chOff x="19747263" y="16171756"/>
            <a:chExt cx="1739186" cy="1290858"/>
          </a:xfrm>
        </p:grpSpPr>
        <p:pic>
          <p:nvPicPr>
            <p:cNvPr id="2956" name="Google Shape;2956;gad34f10f80_7_357"/>
            <p:cNvPicPr preferRelativeResize="0"/>
            <p:nvPr/>
          </p:nvPicPr>
          <p:blipFill>
            <a:blip r:embed="rId5">
              <a:alphaModFix/>
            </a:blip>
            <a:stretch>
              <a:fillRect/>
            </a:stretch>
          </p:blipFill>
          <p:spPr>
            <a:xfrm>
              <a:off x="20299483" y="16535171"/>
              <a:ext cx="575624" cy="548640"/>
            </a:xfrm>
            <a:prstGeom prst="rect">
              <a:avLst/>
            </a:prstGeom>
            <a:noFill/>
            <a:ln>
              <a:noFill/>
            </a:ln>
          </p:spPr>
        </p:pic>
        <p:sp>
          <p:nvSpPr>
            <p:cNvPr id="2957" name="Google Shape;2957;gad34f10f80_7_357"/>
            <p:cNvSpPr/>
            <p:nvPr/>
          </p:nvSpPr>
          <p:spPr>
            <a:xfrm>
              <a:off x="19747263" y="17124059"/>
              <a:ext cx="1739186" cy="338554"/>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en-US" altLang="zh-CN"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Azure </a:t>
              </a: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V100 GPU</a:t>
              </a:r>
              <a:endParaRPr lang="zh-CN" altLang="en-US" sz="800" dirty="0">
                <a:latin typeface="Trebuchet MS" panose="020B0603020202020204" pitchFamily="34" charset="0"/>
                <a:ea typeface="黑体" panose="02010609060101010101" pitchFamily="49" charset="-122"/>
              </a:endParaRPr>
            </a:p>
          </p:txBody>
        </p:sp>
        <p:cxnSp>
          <p:nvCxnSpPr>
            <p:cNvPr id="2958" name="Google Shape;2958;gad34f10f80_7_357"/>
            <p:cNvCxnSpPr/>
            <p:nvPr/>
          </p:nvCxnSpPr>
          <p:spPr>
            <a:xfrm rot="10800000" flipH="1">
              <a:off x="20577004" y="16171756"/>
              <a:ext cx="0" cy="365760"/>
            </a:xfrm>
            <a:prstGeom prst="straightConnector1">
              <a:avLst/>
            </a:prstGeom>
            <a:noFill/>
            <a:ln w="19050" cap="flat" cmpd="sng">
              <a:solidFill>
                <a:srgbClr val="262626"/>
              </a:solidFill>
              <a:prstDash val="solid"/>
              <a:round/>
              <a:headEnd type="none" w="sm" len="sm"/>
              <a:tailEnd type="none" w="sm" len="sm"/>
            </a:ln>
          </p:spPr>
        </p:cxnSp>
      </p:grpSp>
      <p:sp>
        <p:nvSpPr>
          <p:cNvPr id="19" name="TextBox 18">
            <a:extLst>
              <a:ext uri="{FF2B5EF4-FFF2-40B4-BE49-F238E27FC236}">
                <a16:creationId xmlns:a16="http://schemas.microsoft.com/office/drawing/2014/main" id="{D5B3C5AF-B550-4910-1BBD-3921E3174973}"/>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gad34f10f80_7_37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en-US" altLang="zh-CN"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American Express </a:t>
            </a:r>
            <a:r>
              <a:rPr lang="zh-CN" altLang="en-US"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采用 </a:t>
            </a:r>
            <a:r>
              <a:rPr lang="en-US" altLang="zh-CN"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NVIDIA AI </a:t>
            </a:r>
            <a:r>
              <a:rPr lang="zh-CN" altLang="en-US"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以帮助防范欺诈并阻止网络犯罪</a:t>
            </a:r>
            <a:endParaRPr lang="zh-CN" altLang="en-US" sz="3000" dirty="0">
              <a:latin typeface="Trebuchet MS" panose="020B0603020202020204" pitchFamily="34" charset="0"/>
              <a:ea typeface="黑体" panose="02010609060101010101" pitchFamily="49" charset="-122"/>
            </a:endParaRPr>
          </a:p>
        </p:txBody>
      </p:sp>
      <p:sp>
        <p:nvSpPr>
          <p:cNvPr id="2965" name="Google Shape;2965;gad34f10f80_7_378"/>
          <p:cNvSpPr/>
          <p:nvPr/>
        </p:nvSpPr>
        <p:spPr>
          <a:xfrm>
            <a:off x="480659" y="4625209"/>
            <a:ext cx="5005741" cy="1218795"/>
          </a:xfrm>
          <a:prstGeom prst="rect">
            <a:avLst/>
          </a:prstGeom>
          <a:noFill/>
          <a:ln>
            <a:noFill/>
          </a:ln>
        </p:spPr>
        <p:txBody>
          <a:bodyPr spcFirstLastPara="1" wrap="square" lIns="54850" tIns="27425" rIns="54850" bIns="27425" anchor="b" anchorCtr="0">
            <a:noAutofit/>
          </a:bodyPr>
          <a:lstStyle/>
          <a:p>
            <a:pPr marL="0" marR="0" lvl="0" indent="0" algn="ctr" rtl="0">
              <a:spcBef>
                <a:spcPct val="0"/>
              </a:spcBef>
              <a:spcAft>
                <a:spcPct val="0"/>
              </a:spcAft>
              <a:buNone/>
            </a:pPr>
            <a:r>
              <a:rPr lang="zh-CN" altLang="en-US" sz="11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欺诈预防</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endParaRPr lang="zh-CN" altLang="en-US" sz="1100" dirty="0">
              <a:solidFill>
                <a:srgbClr val="262626"/>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交易金额超过 </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1 </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万亿美元 </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 1.15 </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亿张信用卡 </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两毫秒延迟可支持实时欺诈检测</a:t>
            </a:r>
            <a:r>
              <a:rPr lang="zh-CN" altLang="en-US" sz="1100" b="0" i="0" strike="noStrike" cap="none" spc="0" baseline="0" dirty="0">
                <a:solidFill>
                  <a:srgbClr val="676767"/>
                </a:solidFill>
                <a:effectLst/>
                <a:latin typeface="Trebuchet MS" panose="020B0603020202020204" pitchFamily="34" charset="0"/>
                <a:ea typeface="黑体" panose="02010609060101010101" pitchFamily="49" charset="-122"/>
                <a:cs typeface="SimSun"/>
              </a:rPr>
              <a:t>（与 </a:t>
            </a:r>
            <a:r>
              <a:rPr lang="en-US" altLang="zh-CN" sz="1100" b="0" i="0" strike="noStrike" cap="none" spc="0" baseline="0" dirty="0">
                <a:solidFill>
                  <a:srgbClr val="676767"/>
                </a:solidFill>
                <a:effectLst/>
                <a:latin typeface="Trebuchet MS" panose="020B0603020202020204" pitchFamily="34" charset="0"/>
                <a:ea typeface="黑体" panose="02010609060101010101" pitchFamily="49" charset="-122"/>
                <a:cs typeface="SimSun"/>
              </a:rPr>
              <a:t>CPU </a:t>
            </a:r>
            <a:r>
              <a:rPr lang="zh-CN" altLang="en-US" sz="1100" b="0" i="0" strike="noStrike" cap="none" spc="0" baseline="0" dirty="0">
                <a:solidFill>
                  <a:srgbClr val="676767"/>
                </a:solidFill>
                <a:effectLst/>
                <a:latin typeface="Trebuchet MS" panose="020B0603020202020204" pitchFamily="34" charset="0"/>
                <a:ea typeface="黑体" panose="02010609060101010101" pitchFamily="49" charset="-122"/>
                <a:cs typeface="SimSun"/>
              </a:rPr>
              <a:t>相比，其延迟降低了 </a:t>
            </a:r>
            <a:r>
              <a:rPr lang="en-US" altLang="zh-CN" sz="1100" b="0" i="0" strike="noStrike" cap="none" spc="0" baseline="0" dirty="0">
                <a:solidFill>
                  <a:srgbClr val="676767"/>
                </a:solidFill>
                <a:effectLst/>
                <a:latin typeface="Trebuchet MS" panose="020B0603020202020204" pitchFamily="34" charset="0"/>
                <a:ea typeface="黑体" panose="02010609060101010101" pitchFamily="49" charset="-122"/>
                <a:cs typeface="SimSun"/>
              </a:rPr>
              <a:t>50 </a:t>
            </a:r>
            <a:r>
              <a:rPr lang="zh-CN" altLang="en-US" sz="1100" b="0" i="0" strike="noStrike" cap="none" spc="0" baseline="0" dirty="0">
                <a:solidFill>
                  <a:srgbClr val="676767"/>
                </a:solidFill>
                <a:effectLst/>
                <a:latin typeface="Trebuchet MS" panose="020B0603020202020204" pitchFamily="34" charset="0"/>
                <a:ea typeface="黑体" panose="02010609060101010101" pitchFamily="49" charset="-122"/>
                <a:cs typeface="SimSun"/>
              </a:rPr>
              <a:t>倍）</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特定领域的精确度提高了 </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6%</a:t>
            </a:r>
            <a:endParaRPr lang="zh-CN" altLang="en-US" sz="800"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训练：</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DGX</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；推理后端：</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TensorRT</a:t>
            </a:r>
            <a:r>
              <a:rPr lang="zh-CN" altLang="en-US"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；推理服务：</a:t>
            </a:r>
            <a:r>
              <a:rPr lang="en-US" altLang="zh-CN" sz="1100" b="0" i="0" strike="noStrike" cap="none" spc="0" baseline="0" dirty="0">
                <a:solidFill>
                  <a:srgbClr val="666666"/>
                </a:solidFill>
                <a:effectLst/>
                <a:latin typeface="Trebuchet MS" panose="020B0603020202020204" pitchFamily="34" charset="0"/>
                <a:ea typeface="黑体" panose="02010609060101010101" pitchFamily="49" charset="-122"/>
                <a:cs typeface="SimSun"/>
              </a:rPr>
              <a:t>Triton</a:t>
            </a:r>
            <a:endParaRPr lang="zh-CN" altLang="en-US" sz="800" dirty="0">
              <a:latin typeface="Trebuchet MS" panose="020B0603020202020204" pitchFamily="34" charset="0"/>
              <a:ea typeface="黑体" panose="02010609060101010101" pitchFamily="49" charset="-122"/>
            </a:endParaRPr>
          </a:p>
        </p:txBody>
      </p:sp>
      <p:pic>
        <p:nvPicPr>
          <p:cNvPr id="2966" name="Google Shape;2966;gad34f10f80_7_378" descr="A picture containing graphical user interface&#10;&#10;Description automatically generated"/>
          <p:cNvPicPr preferRelativeResize="0"/>
          <p:nvPr/>
        </p:nvPicPr>
        <p:blipFill>
          <a:blip r:embed="rId3">
            <a:alphaModFix/>
          </a:blip>
          <a:srcRect l="60172" t="32777" r="5914" b="22922"/>
          <a:stretch>
            <a:fillRect/>
          </a:stretch>
        </p:blipFill>
        <p:spPr>
          <a:xfrm>
            <a:off x="1117474" y="2296487"/>
            <a:ext cx="3359983" cy="2468880"/>
          </a:xfrm>
          <a:prstGeom prst="rect">
            <a:avLst/>
          </a:prstGeom>
          <a:noFill/>
          <a:ln>
            <a:noFill/>
          </a:ln>
        </p:spPr>
      </p:pic>
      <p:cxnSp>
        <p:nvCxnSpPr>
          <p:cNvPr id="2967" name="Google Shape;2967;gad34f10f80_7_378"/>
          <p:cNvCxnSpPr/>
          <p:nvPr/>
        </p:nvCxnSpPr>
        <p:spPr>
          <a:xfrm>
            <a:off x="7619177" y="3758290"/>
            <a:ext cx="713232" cy="0"/>
          </a:xfrm>
          <a:prstGeom prst="straightConnector1">
            <a:avLst/>
          </a:prstGeom>
          <a:noFill/>
          <a:ln w="19050" cap="flat" cmpd="sng">
            <a:solidFill>
              <a:srgbClr val="262626"/>
            </a:solidFill>
            <a:prstDash val="solid"/>
            <a:round/>
            <a:headEnd type="triangle" w="lg" len="lg"/>
            <a:tailEnd type="none" w="sm" len="sm"/>
          </a:ln>
        </p:spPr>
      </p:cxnSp>
      <p:cxnSp>
        <p:nvCxnSpPr>
          <p:cNvPr id="2968" name="Google Shape;2968;gad34f10f80_7_378"/>
          <p:cNvCxnSpPr/>
          <p:nvPr/>
        </p:nvCxnSpPr>
        <p:spPr>
          <a:xfrm rot="10800000">
            <a:off x="6163171" y="3205485"/>
            <a:ext cx="2194560" cy="0"/>
          </a:xfrm>
          <a:prstGeom prst="straightConnector1">
            <a:avLst/>
          </a:prstGeom>
          <a:noFill/>
          <a:ln w="19050" cap="flat" cmpd="sng">
            <a:solidFill>
              <a:srgbClr val="262626"/>
            </a:solidFill>
            <a:prstDash val="solid"/>
            <a:round/>
            <a:headEnd type="triangle" w="lg" len="lg"/>
            <a:tailEnd type="none" w="sm" len="sm"/>
          </a:ln>
        </p:spPr>
      </p:cxnSp>
      <p:sp>
        <p:nvSpPr>
          <p:cNvPr id="2969" name="Google Shape;2969;gad34f10f80_7_378"/>
          <p:cNvSpPr txBox="1"/>
          <p:nvPr/>
        </p:nvSpPr>
        <p:spPr>
          <a:xfrm flipH="1">
            <a:off x="6106429" y="2832764"/>
            <a:ext cx="2194559" cy="350865"/>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交易记录 </a:t>
            </a:r>
            <a:r>
              <a:rPr lang="en-US" altLang="zh-CN"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 </a:t>
            </a: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客户信息及供应商</a:t>
            </a:r>
            <a:br>
              <a:rPr lang="en-US" altLang="zh-CN"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b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历史记录</a:t>
            </a:r>
            <a:endParaRPr lang="zh-CN" altLang="en-US" sz="800" dirty="0">
              <a:latin typeface="Trebuchet MS" panose="020B0603020202020204" pitchFamily="34" charset="0"/>
              <a:ea typeface="黑体" panose="02010609060101010101" pitchFamily="49" charset="-122"/>
            </a:endParaRPr>
          </a:p>
        </p:txBody>
      </p:sp>
      <p:sp>
        <p:nvSpPr>
          <p:cNvPr id="2970" name="Google Shape;2970;gad34f10f80_7_378"/>
          <p:cNvSpPr txBox="1"/>
          <p:nvPr/>
        </p:nvSpPr>
        <p:spPr>
          <a:xfrm flipH="1">
            <a:off x="7619177" y="3511903"/>
            <a:ext cx="830297" cy="203132"/>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欺诈</a:t>
            </a: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风险</a:t>
            </a:r>
            <a:endParaRPr lang="zh-CN" altLang="en-US" sz="800" dirty="0">
              <a:latin typeface="Trebuchet MS" panose="020B0603020202020204" pitchFamily="34" charset="0"/>
              <a:ea typeface="黑体" panose="02010609060101010101" pitchFamily="49" charset="-122"/>
            </a:endParaRPr>
          </a:p>
        </p:txBody>
      </p:sp>
      <p:sp>
        <p:nvSpPr>
          <p:cNvPr id="2971" name="Google Shape;2971;gad34f10f80_7_378"/>
          <p:cNvSpPr/>
          <p:nvPr/>
        </p:nvSpPr>
        <p:spPr>
          <a:xfrm>
            <a:off x="8414472" y="2843638"/>
            <a:ext cx="1097280" cy="1097280"/>
          </a:xfrm>
          <a:prstGeom prst="rect">
            <a:avLst/>
          </a:prstGeom>
          <a:solidFill>
            <a:srgbClr val="92D050"/>
          </a:solidFill>
          <a:ln w="31750" cap="flat" cmpd="sng">
            <a:solidFill>
              <a:srgbClr val="262626"/>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ct val="0"/>
              </a:spcBef>
              <a:spcAft>
                <a:spcPct val="0"/>
              </a:spcAft>
              <a:buNone/>
            </a:pP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Triton</a:t>
            </a:r>
            <a:endParaRPr lang="zh-CN" altLang="en-US" sz="800" dirty="0">
              <a:latin typeface="Trebuchet MS" panose="020B0603020202020204" pitchFamily="34" charset="0"/>
              <a:ea typeface="黑体" panose="02010609060101010101" pitchFamily="49" charset="-122"/>
            </a:endParaRPr>
          </a:p>
        </p:txBody>
      </p:sp>
      <p:pic>
        <p:nvPicPr>
          <p:cNvPr id="2972" name="Google Shape;2972;gad34f10f80_7_378"/>
          <p:cNvPicPr preferRelativeResize="0"/>
          <p:nvPr/>
        </p:nvPicPr>
        <p:blipFill>
          <a:blip r:embed="rId4">
            <a:alphaModFix/>
          </a:blip>
          <a:srcRect l="18272" r="12202"/>
          <a:stretch>
            <a:fillRect/>
          </a:stretch>
        </p:blipFill>
        <p:spPr>
          <a:xfrm>
            <a:off x="10152981" y="2986352"/>
            <a:ext cx="614477" cy="771816"/>
          </a:xfrm>
          <a:prstGeom prst="rect">
            <a:avLst/>
          </a:prstGeom>
          <a:noFill/>
          <a:ln>
            <a:noFill/>
          </a:ln>
        </p:spPr>
      </p:pic>
      <p:sp>
        <p:nvSpPr>
          <p:cNvPr id="2973" name="Google Shape;2973;gad34f10f80_7_378"/>
          <p:cNvSpPr txBox="1"/>
          <p:nvPr/>
        </p:nvSpPr>
        <p:spPr>
          <a:xfrm flipH="1">
            <a:off x="9429725" y="3105250"/>
            <a:ext cx="897871" cy="203132"/>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LSTM</a:t>
            </a:r>
            <a:endParaRPr lang="zh-CN" altLang="en-US" sz="800" dirty="0">
              <a:latin typeface="Trebuchet MS" panose="020B0603020202020204" pitchFamily="34" charset="0"/>
              <a:ea typeface="黑体" panose="02010609060101010101" pitchFamily="49" charset="-122"/>
            </a:endParaRPr>
          </a:p>
        </p:txBody>
      </p:sp>
      <p:cxnSp>
        <p:nvCxnSpPr>
          <p:cNvPr id="2974" name="Google Shape;2974;gad34f10f80_7_378"/>
          <p:cNvCxnSpPr/>
          <p:nvPr/>
        </p:nvCxnSpPr>
        <p:spPr>
          <a:xfrm>
            <a:off x="9604341" y="3380498"/>
            <a:ext cx="548640" cy="0"/>
          </a:xfrm>
          <a:prstGeom prst="straightConnector1">
            <a:avLst/>
          </a:prstGeom>
          <a:noFill/>
          <a:ln w="19050" cap="flat" cmpd="sng">
            <a:solidFill>
              <a:srgbClr val="262626"/>
            </a:solidFill>
            <a:prstDash val="solid"/>
            <a:round/>
            <a:headEnd type="triangle" w="lg" len="lg"/>
            <a:tailEnd type="none" w="sm" len="sm"/>
          </a:ln>
        </p:spPr>
      </p:cxnSp>
      <p:grpSp>
        <p:nvGrpSpPr>
          <p:cNvPr id="2975" name="Google Shape;2975;gad34f10f80_7_378"/>
          <p:cNvGrpSpPr/>
          <p:nvPr/>
        </p:nvGrpSpPr>
        <p:grpSpPr>
          <a:xfrm>
            <a:off x="8481171" y="3940918"/>
            <a:ext cx="1043512" cy="774515"/>
            <a:chOff x="19747263" y="16171756"/>
            <a:chExt cx="1739186" cy="1290858"/>
          </a:xfrm>
        </p:grpSpPr>
        <p:pic>
          <p:nvPicPr>
            <p:cNvPr id="2976" name="Google Shape;2976;gad34f10f80_7_378"/>
            <p:cNvPicPr preferRelativeResize="0"/>
            <p:nvPr/>
          </p:nvPicPr>
          <p:blipFill>
            <a:blip r:embed="rId5">
              <a:alphaModFix/>
            </a:blip>
            <a:stretch>
              <a:fillRect/>
            </a:stretch>
          </p:blipFill>
          <p:spPr>
            <a:xfrm>
              <a:off x="20299483" y="16535171"/>
              <a:ext cx="575624" cy="548640"/>
            </a:xfrm>
            <a:prstGeom prst="rect">
              <a:avLst/>
            </a:prstGeom>
            <a:noFill/>
            <a:ln>
              <a:noFill/>
            </a:ln>
          </p:spPr>
        </p:pic>
        <p:sp>
          <p:nvSpPr>
            <p:cNvPr id="2977" name="Google Shape;2977;gad34f10f80_7_378"/>
            <p:cNvSpPr/>
            <p:nvPr/>
          </p:nvSpPr>
          <p:spPr>
            <a:xfrm>
              <a:off x="19747263" y="17124059"/>
              <a:ext cx="1739186" cy="338554"/>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en-US" altLang="zh-CN" sz="1000" b="0" i="0" strike="noStrike" cap="none" spc="0" baseline="0">
                  <a:solidFill>
                    <a:srgbClr val="262626"/>
                  </a:solidFill>
                  <a:effectLst/>
                  <a:latin typeface="Trebuchet MS" panose="020B0603020202020204" pitchFamily="34" charset="0"/>
                  <a:ea typeface="黑体" panose="02010609060101010101" pitchFamily="49" charset="-122"/>
                  <a:cs typeface="SimSun"/>
                </a:rPr>
                <a:t>T4 GPU</a:t>
              </a:r>
              <a:endParaRPr lang="zh-CN" altLang="en-US" sz="800" dirty="0">
                <a:latin typeface="Trebuchet MS" panose="020B0603020202020204" pitchFamily="34" charset="0"/>
                <a:ea typeface="黑体" panose="02010609060101010101" pitchFamily="49" charset="-122"/>
              </a:endParaRPr>
            </a:p>
          </p:txBody>
        </p:sp>
        <p:cxnSp>
          <p:nvCxnSpPr>
            <p:cNvPr id="2978" name="Google Shape;2978;gad34f10f80_7_378"/>
            <p:cNvCxnSpPr/>
            <p:nvPr/>
          </p:nvCxnSpPr>
          <p:spPr>
            <a:xfrm rot="10800000" flipH="1">
              <a:off x="20577004" y="16171756"/>
              <a:ext cx="0" cy="365760"/>
            </a:xfrm>
            <a:prstGeom prst="straightConnector1">
              <a:avLst/>
            </a:prstGeom>
            <a:noFill/>
            <a:ln w="19050" cap="flat" cmpd="sng">
              <a:solidFill>
                <a:srgbClr val="262626"/>
              </a:solidFill>
              <a:prstDash val="solid"/>
              <a:round/>
              <a:headEnd type="none" w="sm" len="sm"/>
              <a:tailEnd type="none" w="sm" len="sm"/>
            </a:ln>
          </p:spPr>
        </p:cxnSp>
      </p:grpSp>
      <p:pic>
        <p:nvPicPr>
          <p:cNvPr id="2979" name="Google Shape;2979;gad34f10f80_7_378" descr="American Express Gold Card | HSBC Expat"/>
          <p:cNvPicPr preferRelativeResize="0"/>
          <p:nvPr/>
        </p:nvPicPr>
        <p:blipFill>
          <a:blip r:embed="rId6">
            <a:alphaModFix/>
          </a:blip>
          <a:stretch>
            <a:fillRect/>
          </a:stretch>
        </p:blipFill>
        <p:spPr>
          <a:xfrm>
            <a:off x="5172356" y="2914981"/>
            <a:ext cx="866851" cy="549006"/>
          </a:xfrm>
          <a:prstGeom prst="rect">
            <a:avLst/>
          </a:prstGeom>
          <a:noFill/>
          <a:ln>
            <a:noFill/>
          </a:ln>
        </p:spPr>
      </p:pic>
      <p:sp>
        <p:nvSpPr>
          <p:cNvPr id="2980" name="Google Shape;2980;gad34f10f80_7_378"/>
          <p:cNvSpPr txBox="1"/>
          <p:nvPr/>
        </p:nvSpPr>
        <p:spPr>
          <a:xfrm flipH="1">
            <a:off x="5065890" y="3584229"/>
            <a:ext cx="956640" cy="350865"/>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仅需不到两毫秒即可展开欺诈</a:t>
            </a: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评估</a:t>
            </a:r>
            <a:endParaRPr lang="zh-CN" altLang="en-US" sz="1000" dirty="0">
              <a:solidFill>
                <a:srgbClr val="262626"/>
              </a:solidFill>
              <a:latin typeface="Trebuchet MS" panose="020B0603020202020204" pitchFamily="34" charset="0"/>
              <a:ea typeface="黑体" panose="02010609060101010101" pitchFamily="49" charset="-122"/>
              <a:cs typeface="Trebuchet MS"/>
              <a:sym typeface="Trebuchet MS"/>
            </a:endParaRPr>
          </a:p>
        </p:txBody>
      </p:sp>
      <p:sp>
        <p:nvSpPr>
          <p:cNvPr id="2981" name="Google Shape;2981;gad34f10f80_7_378"/>
          <p:cNvSpPr/>
          <p:nvPr/>
        </p:nvSpPr>
        <p:spPr>
          <a:xfrm>
            <a:off x="6868556" y="3530927"/>
            <a:ext cx="633046" cy="519719"/>
          </a:xfrm>
          <a:prstGeom prst="rect">
            <a:avLst/>
          </a:prstGeom>
          <a:noFill/>
          <a:ln w="25400" cap="flat" cmpd="sng">
            <a:solidFill>
              <a:schemeClr val="dk2"/>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ct val="0"/>
              </a:spcBef>
              <a:spcAft>
                <a:spcPct val="0"/>
              </a:spcAft>
              <a:buNone/>
            </a:pPr>
            <a:endParaRPr sz="1000">
              <a:solidFill>
                <a:schemeClr val="lt1"/>
              </a:solidFill>
              <a:latin typeface="Arial"/>
              <a:ea typeface="Arial"/>
              <a:cs typeface="Arial"/>
              <a:sym typeface="Arial"/>
            </a:endParaRPr>
          </a:p>
        </p:txBody>
      </p:sp>
      <p:sp>
        <p:nvSpPr>
          <p:cNvPr id="2982" name="Google Shape;2982;gad34f10f80_7_378"/>
          <p:cNvSpPr txBox="1"/>
          <p:nvPr/>
        </p:nvSpPr>
        <p:spPr>
          <a:xfrm flipH="1">
            <a:off x="6828350" y="4137156"/>
            <a:ext cx="830297" cy="203132"/>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排名</a:t>
            </a:r>
            <a:endParaRPr lang="zh-CN" altLang="en-US" sz="800" dirty="0">
              <a:latin typeface="Trebuchet MS" panose="020B0603020202020204" pitchFamily="34" charset="0"/>
              <a:ea typeface="黑体" panose="02010609060101010101" pitchFamily="49" charset="-122"/>
            </a:endParaRPr>
          </a:p>
        </p:txBody>
      </p:sp>
      <p:cxnSp>
        <p:nvCxnSpPr>
          <p:cNvPr id="2983" name="Google Shape;2983;gad34f10f80_7_378"/>
          <p:cNvCxnSpPr/>
          <p:nvPr/>
        </p:nvCxnSpPr>
        <p:spPr>
          <a:xfrm>
            <a:off x="6115118" y="3756867"/>
            <a:ext cx="713232" cy="0"/>
          </a:xfrm>
          <a:prstGeom prst="straightConnector1">
            <a:avLst/>
          </a:prstGeom>
          <a:noFill/>
          <a:ln w="19050" cap="flat" cmpd="sng">
            <a:solidFill>
              <a:srgbClr val="262626"/>
            </a:solidFill>
            <a:prstDash val="solid"/>
            <a:round/>
            <a:headEnd type="triangle" w="lg" len="lg"/>
            <a:tailEnd type="none" w="sm" len="sm"/>
          </a:ln>
        </p:spPr>
      </p:cxnSp>
      <p:sp>
        <p:nvSpPr>
          <p:cNvPr id="2984" name="Google Shape;2984;gad34f10f80_7_378"/>
          <p:cNvSpPr txBox="1"/>
          <p:nvPr/>
        </p:nvSpPr>
        <p:spPr>
          <a:xfrm flipH="1">
            <a:off x="6074736" y="3547898"/>
            <a:ext cx="830297" cy="203132"/>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00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最终</a:t>
            </a:r>
            <a:r>
              <a:rPr lang="zh-CN" altLang="en-US" sz="1000" b="0" i="0" strike="noStrike" cap="none" spc="0" baseline="0">
                <a:solidFill>
                  <a:srgbClr val="262626"/>
                </a:solidFill>
                <a:effectLst/>
                <a:latin typeface="Trebuchet MS" panose="020B0603020202020204" pitchFamily="34" charset="0"/>
                <a:ea typeface="黑体" panose="02010609060101010101" pitchFamily="49" charset="-122"/>
                <a:cs typeface="SimSun"/>
              </a:rPr>
              <a:t>得分</a:t>
            </a:r>
            <a:endParaRPr lang="zh-CN" altLang="en-US" sz="800" dirty="0">
              <a:latin typeface="Trebuchet MS" panose="020B0603020202020204" pitchFamily="34" charset="0"/>
              <a:ea typeface="黑体" panose="02010609060101010101" pitchFamily="49" charset="-122"/>
            </a:endParaRPr>
          </a:p>
        </p:txBody>
      </p:sp>
      <p:sp>
        <p:nvSpPr>
          <p:cNvPr id="23" name="TextBox 22">
            <a:extLst>
              <a:ext uri="{FF2B5EF4-FFF2-40B4-BE49-F238E27FC236}">
                <a16:creationId xmlns:a16="http://schemas.microsoft.com/office/drawing/2014/main" id="{57403657-BFBA-C0F8-D0C4-EEB774A84223}"/>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4" name="TextBox 3">
            <a:extLst>
              <a:ext uri="{FF2B5EF4-FFF2-40B4-BE49-F238E27FC236}">
                <a16:creationId xmlns:a16="http://schemas.microsoft.com/office/drawing/2014/main" id="{6661E7A7-F631-4AA8-B72C-C9EC4E50A1A6}"/>
              </a:ext>
            </a:extLst>
          </p:cNvPr>
          <p:cNvSpPr txBox="1"/>
          <p:nvPr/>
        </p:nvSpPr>
        <p:spPr>
          <a:xfrm>
            <a:off x="7603686" y="2144305"/>
            <a:ext cx="3276386" cy="978729"/>
          </a:xfrm>
          <a:prstGeom prst="rect">
            <a:avLst/>
          </a:prstGeom>
          <a:noFill/>
        </p:spPr>
        <p:txBody>
          <a:bodyPr wrap="square" rtlCol="0">
            <a:spAutoFit/>
          </a:bodyPr>
          <a:lstStyle/>
          <a:p>
            <a:pPr defTabSz="548640"/>
            <a:r>
              <a:rPr lang="zh-CN" altLang="en-US" sz="1920" dirty="0">
                <a:solidFill>
                  <a:srgbClr val="FFFFFF"/>
                </a:solidFill>
                <a:latin typeface="Trebuchet MS" panose="020B0603020202020204" pitchFamily="34" charset="0"/>
                <a:ea typeface="黑体"/>
              </a:rPr>
              <a:t>学习更多 </a:t>
            </a:r>
            <a:r>
              <a:rPr lang="en-US" altLang="zh-CN" sz="1920" dirty="0">
                <a:solidFill>
                  <a:srgbClr val="FFFFFF"/>
                </a:solidFill>
                <a:latin typeface="Trebuchet MS" panose="020B0603020202020204" pitchFamily="34" charset="0"/>
                <a:ea typeface="黑体"/>
              </a:rPr>
              <a:t>DLI</a:t>
            </a:r>
            <a:r>
              <a:rPr lang="zh-CN" altLang="en-US" sz="1920" dirty="0">
                <a:solidFill>
                  <a:srgbClr val="FFFFFF"/>
                </a:solidFill>
                <a:latin typeface="Trebuchet MS" panose="020B0603020202020204" pitchFamily="34" charset="0"/>
                <a:ea typeface="黑体"/>
              </a:rPr>
              <a:t> 课程</a:t>
            </a:r>
            <a:endParaRPr lang="en-US" altLang="zh-CN" sz="1920" dirty="0">
              <a:solidFill>
                <a:srgbClr val="FFFFFF"/>
              </a:solidFill>
              <a:latin typeface="Trebuchet MS" panose="020B0603020202020204" pitchFamily="34" charset="0"/>
              <a:ea typeface="黑体"/>
            </a:endParaRPr>
          </a:p>
          <a:p>
            <a:pPr defTabSz="548640"/>
            <a:endParaRPr lang="en-US" altLang="zh-CN" sz="1920" dirty="0">
              <a:solidFill>
                <a:srgbClr val="FFFFFF"/>
              </a:solidFill>
              <a:latin typeface="Trebuchet MS" panose="020B0603020202020204" pitchFamily="34" charset="0"/>
              <a:ea typeface="黑体"/>
            </a:endParaRPr>
          </a:p>
          <a:p>
            <a:pPr defTabSz="548640"/>
            <a:r>
              <a:rPr lang="zh-CN" altLang="en-US" sz="1920">
                <a:solidFill>
                  <a:srgbClr val="FFFFFF"/>
                </a:solidFill>
                <a:latin typeface="Trebuchet MS" panose="020B0603020202020204" pitchFamily="34" charset="0"/>
                <a:ea typeface="黑体"/>
              </a:rPr>
              <a:t>访问 </a:t>
            </a:r>
            <a:r>
              <a:rPr lang="en-US" altLang="zh-CN" sz="1920">
                <a:solidFill>
                  <a:srgbClr val="76B900"/>
                </a:solidFill>
                <a:latin typeface="Trebuchet MS" panose="020B0603020202020204" pitchFamily="34" charset="0"/>
                <a:ea typeface="黑体"/>
                <a:hlinkClick r:id="rId3"/>
              </a:rPr>
              <a:t>www</a:t>
            </a:r>
            <a:r>
              <a:rPr lang="en-US" altLang="zh-CN" sz="1920" dirty="0">
                <a:solidFill>
                  <a:srgbClr val="76B900"/>
                </a:solidFill>
                <a:latin typeface="Trebuchet MS" panose="020B0603020202020204" pitchFamily="34" charset="0"/>
                <a:ea typeface="黑体"/>
                <a:hlinkClick r:id="rId3"/>
              </a:rPr>
              <a:t>.nvidia.cn/dli</a:t>
            </a:r>
            <a:endParaRPr lang="zh-CN" altLang="en-US" sz="1920" dirty="0">
              <a:solidFill>
                <a:srgbClr val="76B900"/>
              </a:solidFill>
              <a:latin typeface="Trebuchet MS" panose="020B0603020202020204" pitchFamily="34" charset="0"/>
              <a:ea typeface="黑体"/>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pic>
        <p:nvPicPr>
          <p:cNvPr id="2316" name="Google Shape;2316;g9f01d088fb_2_344"/>
          <p:cNvPicPr preferRelativeResize="0"/>
          <p:nvPr/>
        </p:nvPicPr>
        <p:blipFill>
          <a:blip r:embed="rId3">
            <a:alphaModFix/>
          </a:blip>
          <a:stretch>
            <a:fillRect/>
          </a:stretch>
        </p:blipFill>
        <p:spPr>
          <a:xfrm>
            <a:off x="4046108" y="2400197"/>
            <a:ext cx="306357" cy="548640"/>
          </a:xfrm>
          <a:prstGeom prst="rect">
            <a:avLst/>
          </a:prstGeom>
          <a:noFill/>
          <a:ln>
            <a:noFill/>
          </a:ln>
        </p:spPr>
      </p:pic>
      <p:sp>
        <p:nvSpPr>
          <p:cNvPr id="2317" name="Google Shape;2317;g9f01d088fb_2_344"/>
          <p:cNvSpPr txBox="1"/>
          <p:nvPr/>
        </p:nvSpPr>
        <p:spPr>
          <a:xfrm flipH="1">
            <a:off x="3689485" y="3100217"/>
            <a:ext cx="1060475" cy="393877"/>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经过训练</a:t>
            </a: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的 </a:t>
            </a:r>
            <a:endParaRPr lang="zh-CN" altLang="en-US" sz="80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模型</a:t>
            </a:r>
            <a:endParaRPr lang="zh-CN" altLang="en-US" sz="800" dirty="0">
              <a:latin typeface="Trebuchet MS" panose="020B0603020202020204" pitchFamily="34" charset="0"/>
              <a:ea typeface="黑体" panose="02010609060101010101" pitchFamily="49" charset="-122"/>
            </a:endParaRPr>
          </a:p>
        </p:txBody>
      </p:sp>
      <p:cxnSp>
        <p:nvCxnSpPr>
          <p:cNvPr id="2318" name="Google Shape;2318;g9f01d088fb_2_344"/>
          <p:cNvCxnSpPr/>
          <p:nvPr/>
        </p:nvCxnSpPr>
        <p:spPr>
          <a:xfrm rot="10800000">
            <a:off x="4930247" y="2707211"/>
            <a:ext cx="1371600" cy="0"/>
          </a:xfrm>
          <a:prstGeom prst="straightConnector1">
            <a:avLst/>
          </a:prstGeom>
          <a:noFill/>
          <a:ln w="12700" cap="flat" cmpd="sng">
            <a:solidFill>
              <a:schemeClr val="dk2"/>
            </a:solidFill>
            <a:prstDash val="solid"/>
            <a:round/>
            <a:headEnd type="triangle" w="lg" len="lg"/>
            <a:tailEnd type="none" w="sm" len="sm"/>
          </a:ln>
        </p:spPr>
      </p:cxnSp>
      <p:pic>
        <p:nvPicPr>
          <p:cNvPr id="2319" name="Google Shape;2319;g9f01d088fb_2_344"/>
          <p:cNvPicPr preferRelativeResize="0"/>
          <p:nvPr/>
        </p:nvPicPr>
        <p:blipFill>
          <a:blip r:embed="rId4">
            <a:alphaModFix/>
          </a:blip>
          <a:srcRect l="18272" r="12202"/>
          <a:stretch>
            <a:fillRect/>
          </a:stretch>
        </p:blipFill>
        <p:spPr>
          <a:xfrm>
            <a:off x="6642796" y="4241855"/>
            <a:ext cx="731520" cy="918829"/>
          </a:xfrm>
          <a:prstGeom prst="rect">
            <a:avLst/>
          </a:prstGeom>
          <a:noFill/>
          <a:ln>
            <a:noFill/>
          </a:ln>
        </p:spPr>
      </p:pic>
      <p:sp>
        <p:nvSpPr>
          <p:cNvPr id="2320" name="Google Shape;2320;g9f01d088fb_2_344"/>
          <p:cNvSpPr/>
          <p:nvPr/>
        </p:nvSpPr>
        <p:spPr>
          <a:xfrm>
            <a:off x="6578143" y="2161298"/>
            <a:ext cx="914400" cy="914400"/>
          </a:xfrm>
          <a:prstGeom prst="rect">
            <a:avLst/>
          </a:prstGeom>
          <a:noFill/>
          <a:ln w="12700" cap="flat" cmpd="sng">
            <a:solidFill>
              <a:schemeClr val="dk2"/>
            </a:solidFill>
            <a:prstDash val="solid"/>
            <a:round/>
            <a:headEnd type="none" w="sm" len="sm"/>
            <a:tailEnd type="none" w="sm" len="sm"/>
          </a:ln>
        </p:spPr>
        <p:txBody>
          <a:bodyPr spcFirstLastPara="1" wrap="square" lIns="0" tIns="27425" rIns="0" bIns="27425" anchor="ctr" anchorCtr="0">
            <a:noAutofit/>
          </a:bodyPr>
          <a:lstStyle/>
          <a:p>
            <a:pPr marL="0" marR="0" lvl="0" indent="0" algn="ctr"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a:t>
            </a: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优化</a:t>
            </a:r>
            <a:endParaRPr lang="zh-CN" altLang="en-US" sz="800" dirty="0">
              <a:latin typeface="Trebuchet MS" panose="020B0603020202020204" pitchFamily="34" charset="0"/>
              <a:ea typeface="黑体" panose="02010609060101010101" pitchFamily="49" charset="-122"/>
            </a:endParaRPr>
          </a:p>
        </p:txBody>
      </p:sp>
      <p:sp>
        <p:nvSpPr>
          <p:cNvPr id="2321" name="Google Shape;2321;g9f01d088fb_2_344"/>
          <p:cNvSpPr txBox="1"/>
          <p:nvPr/>
        </p:nvSpPr>
        <p:spPr>
          <a:xfrm flipH="1">
            <a:off x="6202225" y="3148313"/>
            <a:ext cx="1795542" cy="563116"/>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针对多个约束条件进行优化以实现高性能推理</a:t>
            </a:r>
            <a:endParaRPr lang="zh-CN" altLang="en-US" sz="800" dirty="0">
              <a:latin typeface="Trebuchet MS" panose="020B0603020202020204" pitchFamily="34" charset="0"/>
              <a:ea typeface="黑体" panose="02010609060101010101" pitchFamily="49" charset="-122"/>
            </a:endParaRPr>
          </a:p>
        </p:txBody>
      </p:sp>
      <p:sp>
        <p:nvSpPr>
          <p:cNvPr id="2322" name="Google Shape;2322;g9f01d088fb_2_344"/>
          <p:cNvSpPr/>
          <p:nvPr/>
        </p:nvSpPr>
        <p:spPr>
          <a:xfrm>
            <a:off x="3752759" y="4325795"/>
            <a:ext cx="914400" cy="914400"/>
          </a:xfrm>
          <a:prstGeom prst="rect">
            <a:avLst/>
          </a:prstGeom>
          <a:noFill/>
          <a:ln w="12700" cap="flat" cmpd="sng">
            <a:solidFill>
              <a:schemeClr val="dk2"/>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a:t>
            </a: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服务</a:t>
            </a:r>
            <a:endParaRPr lang="zh-CN" altLang="en-US" sz="800" dirty="0">
              <a:latin typeface="Trebuchet MS" panose="020B0603020202020204" pitchFamily="34" charset="0"/>
              <a:ea typeface="黑体" panose="02010609060101010101" pitchFamily="49" charset="-122"/>
            </a:endParaRPr>
          </a:p>
        </p:txBody>
      </p:sp>
      <p:cxnSp>
        <p:nvCxnSpPr>
          <p:cNvPr id="2323" name="Google Shape;2323;g9f01d088fb_2_344"/>
          <p:cNvCxnSpPr/>
          <p:nvPr/>
        </p:nvCxnSpPr>
        <p:spPr>
          <a:xfrm rot="10800000">
            <a:off x="3094744" y="4465868"/>
            <a:ext cx="365760" cy="0"/>
          </a:xfrm>
          <a:prstGeom prst="straightConnector1">
            <a:avLst/>
          </a:prstGeom>
          <a:noFill/>
          <a:ln w="12700" cap="flat" cmpd="sng">
            <a:solidFill>
              <a:schemeClr val="dk2"/>
            </a:solidFill>
            <a:prstDash val="solid"/>
            <a:round/>
            <a:headEnd type="triangle" w="lg" len="lg"/>
            <a:tailEnd type="none" w="sm" len="sm"/>
          </a:ln>
        </p:spPr>
      </p:cxnSp>
      <p:cxnSp>
        <p:nvCxnSpPr>
          <p:cNvPr id="2324" name="Google Shape;2324;g9f01d088fb_2_344"/>
          <p:cNvCxnSpPr/>
          <p:nvPr/>
        </p:nvCxnSpPr>
        <p:spPr>
          <a:xfrm>
            <a:off x="3073319" y="4930503"/>
            <a:ext cx="365760" cy="1"/>
          </a:xfrm>
          <a:prstGeom prst="straightConnector1">
            <a:avLst/>
          </a:prstGeom>
          <a:noFill/>
          <a:ln w="12700" cap="flat" cmpd="sng">
            <a:solidFill>
              <a:schemeClr val="dk2"/>
            </a:solidFill>
            <a:prstDash val="solid"/>
            <a:round/>
            <a:headEnd type="triangle" w="lg" len="lg"/>
            <a:tailEnd type="none" w="sm" len="sm"/>
          </a:ln>
        </p:spPr>
      </p:cxnSp>
      <p:sp>
        <p:nvSpPr>
          <p:cNvPr id="2325" name="Google Shape;2325;g9f01d088fb_2_344"/>
          <p:cNvSpPr txBox="1"/>
          <p:nvPr/>
        </p:nvSpPr>
        <p:spPr>
          <a:xfrm flipH="1">
            <a:off x="1745475" y="4582755"/>
            <a:ext cx="975141" cy="224639"/>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应用</a:t>
            </a:r>
            <a:endParaRPr lang="zh-CN" altLang="en-US" sz="800" dirty="0">
              <a:latin typeface="Trebuchet MS" panose="020B0603020202020204" pitchFamily="34" charset="0"/>
              <a:ea typeface="黑体" panose="02010609060101010101" pitchFamily="49" charset="-122"/>
            </a:endParaRPr>
          </a:p>
        </p:txBody>
      </p:sp>
      <p:cxnSp>
        <p:nvCxnSpPr>
          <p:cNvPr id="2326" name="Google Shape;2326;g9f01d088fb_2_344"/>
          <p:cNvCxnSpPr/>
          <p:nvPr/>
        </p:nvCxnSpPr>
        <p:spPr>
          <a:xfrm rot="10800000">
            <a:off x="7680112" y="2618498"/>
            <a:ext cx="548640" cy="0"/>
          </a:xfrm>
          <a:prstGeom prst="straightConnector1">
            <a:avLst/>
          </a:prstGeom>
          <a:noFill/>
          <a:ln w="12700" cap="flat" cmpd="sng">
            <a:solidFill>
              <a:schemeClr val="dk2"/>
            </a:solidFill>
            <a:prstDash val="solid"/>
            <a:round/>
            <a:headEnd type="none" w="sm" len="sm"/>
            <a:tailEnd type="none" w="sm" len="sm"/>
          </a:ln>
        </p:spPr>
      </p:cxnSp>
      <p:cxnSp>
        <p:nvCxnSpPr>
          <p:cNvPr id="2327" name="Google Shape;2327;g9f01d088fb_2_344"/>
          <p:cNvCxnSpPr/>
          <p:nvPr/>
        </p:nvCxnSpPr>
        <p:spPr>
          <a:xfrm rot="10800000" flipH="1">
            <a:off x="8235776" y="2614444"/>
            <a:ext cx="0" cy="2103120"/>
          </a:xfrm>
          <a:prstGeom prst="straightConnector1">
            <a:avLst/>
          </a:prstGeom>
          <a:noFill/>
          <a:ln w="12700" cap="flat" cmpd="sng">
            <a:solidFill>
              <a:schemeClr val="dk2"/>
            </a:solidFill>
            <a:prstDash val="solid"/>
            <a:round/>
            <a:headEnd type="none" w="sm" len="sm"/>
            <a:tailEnd type="none" w="sm" len="sm"/>
          </a:ln>
        </p:spPr>
      </p:cxnSp>
      <p:cxnSp>
        <p:nvCxnSpPr>
          <p:cNvPr id="2328" name="Google Shape;2328;g9f01d088fb_2_344"/>
          <p:cNvCxnSpPr/>
          <p:nvPr/>
        </p:nvCxnSpPr>
        <p:spPr>
          <a:xfrm>
            <a:off x="7594847" y="4698334"/>
            <a:ext cx="640080" cy="1"/>
          </a:xfrm>
          <a:prstGeom prst="straightConnector1">
            <a:avLst/>
          </a:prstGeom>
          <a:noFill/>
          <a:ln w="12700" cap="flat" cmpd="sng">
            <a:solidFill>
              <a:schemeClr val="dk2"/>
            </a:solidFill>
            <a:prstDash val="solid"/>
            <a:round/>
            <a:headEnd type="triangle" w="lg" len="lg"/>
            <a:tailEnd type="none" w="sm" len="sm"/>
          </a:ln>
        </p:spPr>
      </p:cxnSp>
      <p:sp>
        <p:nvSpPr>
          <p:cNvPr id="2329" name="Google Shape;2329;g9f01d088fb_2_344"/>
          <p:cNvSpPr txBox="1"/>
          <p:nvPr/>
        </p:nvSpPr>
        <p:spPr>
          <a:xfrm flipH="1">
            <a:off x="2768629" y="4138659"/>
            <a:ext cx="975141" cy="224639"/>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查询</a:t>
            </a:r>
            <a:endParaRPr lang="zh-CN" altLang="en-US" sz="800" dirty="0">
              <a:latin typeface="Trebuchet MS" panose="020B0603020202020204" pitchFamily="34" charset="0"/>
              <a:ea typeface="黑体" panose="02010609060101010101" pitchFamily="49" charset="-122"/>
            </a:endParaRPr>
          </a:p>
        </p:txBody>
      </p:sp>
      <p:sp>
        <p:nvSpPr>
          <p:cNvPr id="2330" name="Google Shape;2330;g9f01d088fb_2_344"/>
          <p:cNvSpPr txBox="1"/>
          <p:nvPr/>
        </p:nvSpPr>
        <p:spPr>
          <a:xfrm flipH="1">
            <a:off x="2788625" y="4614694"/>
            <a:ext cx="975141" cy="224639"/>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100" b="0" i="0" strike="noStrike" cap="none" spc="0" baseline="0">
                <a:solidFill>
                  <a:srgbClr val="000000"/>
                </a:solidFill>
                <a:effectLst/>
                <a:latin typeface="Trebuchet MS" panose="020B0603020202020204" pitchFamily="34" charset="0"/>
                <a:ea typeface="黑体" panose="02010609060101010101" pitchFamily="49" charset="-122"/>
                <a:cs typeface="SimSun"/>
              </a:rPr>
              <a:t>结果</a:t>
            </a:r>
            <a:endParaRPr lang="zh-CN" altLang="en-US" sz="800" dirty="0">
              <a:latin typeface="Trebuchet MS" panose="020B0603020202020204" pitchFamily="34" charset="0"/>
              <a:ea typeface="黑体" panose="02010609060101010101" pitchFamily="49" charset="-122"/>
            </a:endParaRPr>
          </a:p>
        </p:txBody>
      </p:sp>
      <p:cxnSp>
        <p:nvCxnSpPr>
          <p:cNvPr id="2331" name="Google Shape;2331;g9f01d088fb_2_344"/>
          <p:cNvCxnSpPr/>
          <p:nvPr/>
        </p:nvCxnSpPr>
        <p:spPr>
          <a:xfrm>
            <a:off x="4981948" y="4687219"/>
            <a:ext cx="1371600" cy="1"/>
          </a:xfrm>
          <a:prstGeom prst="straightConnector1">
            <a:avLst/>
          </a:prstGeom>
          <a:noFill/>
          <a:ln w="12700" cap="flat" cmpd="sng">
            <a:solidFill>
              <a:schemeClr val="dk2"/>
            </a:solidFill>
            <a:prstDash val="solid"/>
            <a:round/>
            <a:headEnd type="triangle" w="lg" len="lg"/>
            <a:tailEnd type="none" w="sm" len="sm"/>
          </a:ln>
        </p:spPr>
      </p:cxnSp>
      <p:sp>
        <p:nvSpPr>
          <p:cNvPr id="2332" name="Google Shape;2332;g9f01d088fb_2_344"/>
          <p:cNvSpPr txBox="1"/>
          <p:nvPr/>
        </p:nvSpPr>
        <p:spPr>
          <a:xfrm flipH="1">
            <a:off x="6473187" y="5160684"/>
            <a:ext cx="1070738" cy="393877"/>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模型库 </a:t>
            </a:r>
            <a:endParaRPr lang="zh-CN" altLang="en-US" sz="800" dirty="0">
              <a:latin typeface="Trebuchet MS" panose="020B0603020202020204" pitchFamily="34" charset="0"/>
              <a:ea typeface="黑体" panose="02010609060101010101" pitchFamily="49" charset="-122"/>
            </a:endParaRPr>
          </a:p>
        </p:txBody>
      </p:sp>
      <p:sp>
        <p:nvSpPr>
          <p:cNvPr id="2333" name="Google Shape;2333;g9f01d088fb_2_34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ct val="0"/>
              </a:spcBef>
              <a:spcAft>
                <a:spcPct val="0"/>
              </a:spcAft>
              <a:buNone/>
            </a:pPr>
            <a:r>
              <a:rPr lang="en-US" altLang="zh-CN"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AI </a:t>
            </a:r>
            <a:r>
              <a:rPr lang="zh-CN" altLang="en-US" sz="30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深度学习推理工作</a:t>
            </a:r>
            <a:r>
              <a:rPr lang="zh-CN" altLang="en-US" sz="3000" b="0" i="0" strike="noStrike" cap="none" spc="0" baseline="0">
                <a:solidFill>
                  <a:srgbClr val="000000"/>
                </a:solidFill>
                <a:effectLst/>
                <a:latin typeface="Trebuchet MS" panose="020B0603020202020204" pitchFamily="34" charset="0"/>
                <a:ea typeface="黑体" panose="02010609060101010101" pitchFamily="49" charset="-122"/>
                <a:cs typeface="SimSun"/>
              </a:rPr>
              <a:t>流程</a:t>
            </a:r>
            <a:endParaRPr lang="zh-CN" altLang="en-US" sz="3000" dirty="0">
              <a:latin typeface="Trebuchet MS" panose="020B0603020202020204" pitchFamily="34" charset="0"/>
              <a:ea typeface="黑体" panose="02010609060101010101" pitchFamily="49" charset="-122"/>
            </a:endParaRPr>
          </a:p>
        </p:txBody>
      </p:sp>
      <p:sp>
        <p:nvSpPr>
          <p:cNvPr id="2334" name="Google Shape;2334;g9f01d088fb_2_34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ct val="0"/>
              </a:spcBef>
              <a:spcAft>
                <a:spcPct val="0"/>
              </a:spcAft>
              <a:buSzPts val="1800"/>
              <a:buFont typeface="Trebuchet MS"/>
              <a:buNone/>
            </a:pPr>
            <a:r>
              <a:rPr lang="zh-CN" altLang="en-US" sz="24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由多个角色实现的</a:t>
            </a:r>
            <a:r>
              <a:rPr lang="zh-CN" altLang="en-US" sz="2400" b="0" i="0" strike="noStrike" cap="none" spc="0" baseline="0">
                <a:solidFill>
                  <a:srgbClr val="76B900"/>
                </a:solidFill>
                <a:effectLst/>
                <a:latin typeface="Trebuchet MS" panose="020B0603020202020204" pitchFamily="34" charset="0"/>
                <a:ea typeface="黑体" panose="02010609060101010101" pitchFamily="49" charset="-122"/>
                <a:cs typeface="SimSun"/>
              </a:rPr>
              <a:t>过程</a:t>
            </a:r>
            <a:endParaRPr lang="zh-CN" altLang="en-US" sz="2400" dirty="0">
              <a:latin typeface="Trebuchet MS" panose="020B0603020202020204" pitchFamily="34" charset="0"/>
              <a:ea typeface="黑体" panose="02010609060101010101" pitchFamily="49" charset="-122"/>
            </a:endParaRPr>
          </a:p>
        </p:txBody>
      </p:sp>
      <p:sp>
        <p:nvSpPr>
          <p:cNvPr id="2335" name="Google Shape;2335;g9f01d088fb_2_344"/>
          <p:cNvSpPr txBox="1"/>
          <p:nvPr/>
        </p:nvSpPr>
        <p:spPr>
          <a:xfrm flipH="1">
            <a:off x="3154137" y="5320495"/>
            <a:ext cx="2150172" cy="563116"/>
          </a:xfrm>
          <a:prstGeom prst="rect">
            <a:avLst/>
          </a:prstGeom>
          <a:noFill/>
          <a:ln>
            <a:noFill/>
          </a:ln>
        </p:spPr>
        <p:txBody>
          <a:bodyPr spcFirstLastPara="1" wrap="square" lIns="54850" tIns="27425" rIns="54850" bIns="27425" anchor="t" anchorCtr="0">
            <a:noAutofit/>
          </a:bodyPr>
          <a:lstStyle/>
          <a:p>
            <a:pPr marL="0" marR="0" lvl="0" indent="0" algn="ctr" rtl="0">
              <a:spcBef>
                <a:spcPct val="0"/>
              </a:spcBef>
              <a:spcAft>
                <a:spcPct val="0"/>
              </a:spcAft>
              <a:buNone/>
            </a:pP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扩展了多框架推理服务以 </a:t>
            </a:r>
            <a:b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 </a:t>
            </a:r>
            <a: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GPU/CPU </a:t>
            </a: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上实现高性能和</a:t>
            </a:r>
            <a:br>
              <a:rPr lang="en-US" altLang="zh-CN"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1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高利用率</a:t>
            </a:r>
            <a:endParaRPr lang="zh-CN" altLang="en-US" sz="800" dirty="0">
              <a:latin typeface="Trebuchet MS" panose="020B0603020202020204" pitchFamily="34" charset="0"/>
              <a:ea typeface="黑体" panose="02010609060101010101" pitchFamily="49" charset="-122"/>
            </a:endParaRPr>
          </a:p>
        </p:txBody>
      </p:sp>
      <p:pic>
        <p:nvPicPr>
          <p:cNvPr id="2336" name="Google Shape;2336;g9f01d088fb_2_344" descr="School boy"/>
          <p:cNvPicPr preferRelativeResize="0"/>
          <p:nvPr/>
        </p:nvPicPr>
        <p:blipFill>
          <a:blip r:embed="rId5">
            <a:alphaModFix/>
          </a:blip>
          <a:stretch>
            <a:fillRect/>
          </a:stretch>
        </p:blipFill>
        <p:spPr>
          <a:xfrm>
            <a:off x="3922484" y="1755631"/>
            <a:ext cx="548640" cy="548640"/>
          </a:xfrm>
          <a:prstGeom prst="rect">
            <a:avLst/>
          </a:prstGeom>
          <a:noFill/>
          <a:ln>
            <a:noFill/>
          </a:ln>
        </p:spPr>
      </p:pic>
      <p:pic>
        <p:nvPicPr>
          <p:cNvPr id="2337" name="Google Shape;2337;g9f01d088fb_2_344" descr="Programmer"/>
          <p:cNvPicPr preferRelativeResize="0"/>
          <p:nvPr/>
        </p:nvPicPr>
        <p:blipFill>
          <a:blip r:embed="rId6">
            <a:alphaModFix/>
          </a:blip>
          <a:stretch>
            <a:fillRect/>
          </a:stretch>
        </p:blipFill>
        <p:spPr>
          <a:xfrm>
            <a:off x="2004100" y="4143842"/>
            <a:ext cx="438912" cy="438912"/>
          </a:xfrm>
          <a:prstGeom prst="rect">
            <a:avLst/>
          </a:prstGeom>
          <a:noFill/>
          <a:ln>
            <a:noFill/>
          </a:ln>
        </p:spPr>
      </p:pic>
      <p:pic>
        <p:nvPicPr>
          <p:cNvPr id="2338" name="Google Shape;2338;g9f01d088fb_2_344" descr="Male profile"/>
          <p:cNvPicPr preferRelativeResize="0"/>
          <p:nvPr/>
        </p:nvPicPr>
        <p:blipFill>
          <a:blip r:embed="rId7">
            <a:alphaModFix/>
          </a:blip>
          <a:stretch>
            <a:fillRect/>
          </a:stretch>
        </p:blipFill>
        <p:spPr>
          <a:xfrm>
            <a:off x="3977348" y="3891579"/>
            <a:ext cx="438912" cy="438912"/>
          </a:xfrm>
          <a:prstGeom prst="rect">
            <a:avLst/>
          </a:prstGeom>
          <a:noFill/>
          <a:ln>
            <a:noFill/>
          </a:ln>
        </p:spPr>
      </p:pic>
      <p:sp>
        <p:nvSpPr>
          <p:cNvPr id="2339" name="Google Shape;2339;g9f01d088fb_2_344"/>
          <p:cNvSpPr txBox="1"/>
          <p:nvPr/>
        </p:nvSpPr>
        <p:spPr>
          <a:xfrm>
            <a:off x="3605769" y="1590490"/>
            <a:ext cx="1217370" cy="25483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数据科学家 </a:t>
            </a:r>
            <a:r>
              <a:rPr lang="en-US" altLang="zh-CN"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ML </a:t>
            </a:r>
            <a:r>
              <a:rPr lang="zh-CN" altLang="en-US"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工程师</a:t>
            </a:r>
            <a:endParaRPr lang="zh-CN" altLang="en-US" sz="800" dirty="0">
              <a:latin typeface="Trebuchet MS" panose="020B0603020202020204" pitchFamily="34" charset="0"/>
              <a:ea typeface="黑体" panose="02010609060101010101" pitchFamily="49" charset="-122"/>
            </a:endParaRPr>
          </a:p>
        </p:txBody>
      </p:sp>
      <p:sp>
        <p:nvSpPr>
          <p:cNvPr id="2340" name="Google Shape;2340;g9f01d088fb_2_344"/>
          <p:cNvSpPr txBox="1"/>
          <p:nvPr/>
        </p:nvSpPr>
        <p:spPr>
          <a:xfrm>
            <a:off x="3767528" y="3783267"/>
            <a:ext cx="923389" cy="1551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en-US" altLang="zh-CN"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MLOps</a:t>
            </a:r>
            <a:r>
              <a:rPr lang="zh-CN" altLang="en-US" sz="700" b="0" i="0" strike="noStrike" cap="none" spc="0" baseline="0">
                <a:solidFill>
                  <a:srgbClr val="000000"/>
                </a:solidFill>
                <a:effectLst/>
                <a:latin typeface="Trebuchet MS" panose="020B0603020202020204" pitchFamily="34" charset="0"/>
                <a:ea typeface="黑体" panose="02010609060101010101" pitchFamily="49" charset="-122"/>
                <a:cs typeface="SimSun"/>
              </a:rPr>
              <a:t>、</a:t>
            </a:r>
            <a:r>
              <a:rPr lang="en-US" altLang="zh-CN" sz="700" b="0" i="0" strike="noStrike" cap="none" spc="0" baseline="0">
                <a:solidFill>
                  <a:srgbClr val="000000"/>
                </a:solidFill>
                <a:effectLst/>
                <a:latin typeface="Trebuchet MS" panose="020B0603020202020204" pitchFamily="34" charset="0"/>
                <a:ea typeface="黑体" panose="02010609060101010101" pitchFamily="49" charset="-122"/>
                <a:cs typeface="SimSun"/>
              </a:rPr>
              <a:t>DevOps</a:t>
            </a:r>
            <a:endParaRPr lang="zh-CN" altLang="en-US" sz="800" dirty="0">
              <a:latin typeface="Trebuchet MS" panose="020B0603020202020204" pitchFamily="34" charset="0"/>
              <a:ea typeface="黑体" panose="02010609060101010101" pitchFamily="49" charset="-122"/>
            </a:endParaRPr>
          </a:p>
        </p:txBody>
      </p:sp>
      <p:sp>
        <p:nvSpPr>
          <p:cNvPr id="2341" name="Google Shape;2341;g9f01d088fb_2_344"/>
          <p:cNvSpPr txBox="1"/>
          <p:nvPr/>
        </p:nvSpPr>
        <p:spPr>
          <a:xfrm>
            <a:off x="1797227" y="4005506"/>
            <a:ext cx="923389" cy="1551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zh-CN" altLang="en-US"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应用开发人员</a:t>
            </a:r>
            <a:endParaRPr lang="zh-CN" altLang="en-US" sz="800" dirty="0">
              <a:latin typeface="Trebuchet MS" panose="020B0603020202020204" pitchFamily="34" charset="0"/>
              <a:ea typeface="黑体" panose="02010609060101010101" pitchFamily="49" charset="-122"/>
            </a:endParaRPr>
          </a:p>
        </p:txBody>
      </p:sp>
      <p:pic>
        <p:nvPicPr>
          <p:cNvPr id="2342" name="Google Shape;2342;g9f01d088fb_2_344" descr="Programmer"/>
          <p:cNvPicPr preferRelativeResize="0"/>
          <p:nvPr/>
        </p:nvPicPr>
        <p:blipFill>
          <a:blip r:embed="rId6">
            <a:alphaModFix/>
          </a:blip>
          <a:stretch>
            <a:fillRect/>
          </a:stretch>
        </p:blipFill>
        <p:spPr>
          <a:xfrm>
            <a:off x="6815612" y="1697327"/>
            <a:ext cx="438912" cy="438912"/>
          </a:xfrm>
          <a:prstGeom prst="rect">
            <a:avLst/>
          </a:prstGeom>
          <a:noFill/>
          <a:ln>
            <a:noFill/>
          </a:ln>
        </p:spPr>
      </p:pic>
      <p:sp>
        <p:nvSpPr>
          <p:cNvPr id="2343" name="Google Shape;2343;g9f01d088fb_2_344"/>
          <p:cNvSpPr txBox="1"/>
          <p:nvPr/>
        </p:nvSpPr>
        <p:spPr>
          <a:xfrm>
            <a:off x="6581756" y="1585973"/>
            <a:ext cx="923389" cy="1551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ct val="0"/>
              </a:spcBef>
              <a:spcAft>
                <a:spcPct val="0"/>
              </a:spcAft>
              <a:buNone/>
            </a:pPr>
            <a:r>
              <a:rPr lang="en-US" altLang="zh-CN"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ML </a:t>
            </a:r>
            <a:r>
              <a:rPr lang="zh-CN" altLang="en-US" sz="7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工</a:t>
            </a:r>
            <a:r>
              <a:rPr lang="zh-CN" altLang="en-US" sz="700" b="0" i="0" strike="noStrike" cap="none" spc="0" baseline="0">
                <a:solidFill>
                  <a:srgbClr val="000000"/>
                </a:solidFill>
                <a:effectLst/>
                <a:latin typeface="Trebuchet MS" panose="020B0603020202020204" pitchFamily="34" charset="0"/>
                <a:ea typeface="黑体" panose="02010609060101010101" pitchFamily="49" charset="-122"/>
                <a:cs typeface="SimSun"/>
              </a:rPr>
              <a:t>程师</a:t>
            </a:r>
            <a:endParaRPr lang="zh-CN" altLang="en-US" sz="800" dirty="0">
              <a:latin typeface="Trebuchet MS" panose="020B0603020202020204" pitchFamily="34" charset="0"/>
              <a:ea typeface="黑体" panose="02010609060101010101" pitchFamily="49" charset="-122"/>
            </a:endParaRPr>
          </a:p>
        </p:txBody>
      </p:sp>
      <p:cxnSp>
        <p:nvCxnSpPr>
          <p:cNvPr id="4" name="Straight Connector 3">
            <a:extLst>
              <a:ext uri="{FF2B5EF4-FFF2-40B4-BE49-F238E27FC236}">
                <a16:creationId xmlns:a16="http://schemas.microsoft.com/office/drawing/2014/main" id="{88A2FF4A-8537-4DF8-9732-FF2B3D42A082}"/>
              </a:ext>
            </a:extLst>
          </p:cNvPr>
          <p:cNvCxnSpPr/>
          <p:nvPr/>
        </p:nvCxnSpPr>
        <p:spPr>
          <a:xfrm>
            <a:off x="1530626" y="3729755"/>
            <a:ext cx="844826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BD43005-B69C-47BE-BA96-C82549A4AFE1}"/>
              </a:ext>
            </a:extLst>
          </p:cNvPr>
          <p:cNvSpPr/>
          <p:nvPr/>
        </p:nvSpPr>
        <p:spPr>
          <a:xfrm>
            <a:off x="8666922" y="1773292"/>
            <a:ext cx="1421295" cy="6996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优化</a:t>
            </a:r>
          </a:p>
        </p:txBody>
      </p:sp>
      <p:sp>
        <p:nvSpPr>
          <p:cNvPr id="35" name="Rectangle 34">
            <a:extLst>
              <a:ext uri="{FF2B5EF4-FFF2-40B4-BE49-F238E27FC236}">
                <a16:creationId xmlns:a16="http://schemas.microsoft.com/office/drawing/2014/main" id="{3792E6B5-2489-4CA0-8D65-F595A8A99798}"/>
              </a:ext>
            </a:extLst>
          </p:cNvPr>
          <p:cNvSpPr/>
          <p:nvPr/>
        </p:nvSpPr>
        <p:spPr>
          <a:xfrm>
            <a:off x="8666922" y="4601785"/>
            <a:ext cx="1421295" cy="6996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b="1" i="0" strike="noStrike" cap="none" spc="0" baseline="0" dirty="0">
                <a:solidFill>
                  <a:srgbClr val="FFFFFF"/>
                </a:solidFill>
                <a:effectLst/>
                <a:latin typeface="Trebuchet MS" panose="020B0603020202020204" pitchFamily="34" charset="0"/>
                <a:ea typeface="黑体" panose="02010609060101010101" pitchFamily="49" charset="-122"/>
                <a:cs typeface="SimSun"/>
              </a:rPr>
              <a:t>部署</a:t>
            </a:r>
          </a:p>
        </p:txBody>
      </p:sp>
      <p:sp>
        <p:nvSpPr>
          <p:cNvPr id="33" name="TextBox 32">
            <a:extLst>
              <a:ext uri="{FF2B5EF4-FFF2-40B4-BE49-F238E27FC236}">
                <a16:creationId xmlns:a16="http://schemas.microsoft.com/office/drawing/2014/main" id="{8CB539E1-66A3-D319-C0F2-F070E96D02E2}"/>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ge5f8a1850c_2_363"/>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ct val="0"/>
              </a:spcBef>
              <a:spcAft>
                <a:spcPct val="0"/>
              </a:spcAft>
              <a:buClr>
                <a:schemeClr val="dk2"/>
              </a:buClr>
              <a:buSzPts val="1400"/>
              <a:buFont typeface="Trebuchet MS"/>
              <a:buNone/>
            </a:pP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模型部署方面的</a:t>
            </a:r>
            <a:r>
              <a:rPr lang="zh-CN" altLang="en-US" sz="2880" b="0" i="0" strike="noStrike" cap="none" spc="0" baseline="0">
                <a:solidFill>
                  <a:srgbClr val="000000"/>
                </a:solidFill>
                <a:effectLst/>
                <a:latin typeface="Trebuchet MS" panose="020B0603020202020204" pitchFamily="34" charset="0"/>
                <a:ea typeface="黑体" panose="02010609060101010101" pitchFamily="49" charset="-122"/>
                <a:cs typeface="SimSun"/>
              </a:rPr>
              <a:t>挑战</a:t>
            </a:r>
            <a:endParaRPr lang="zh-CN" altLang="en-US" sz="2880" dirty="0">
              <a:latin typeface="Trebuchet MS" panose="020B0603020202020204" pitchFamily="34" charset="0"/>
              <a:ea typeface="黑体" panose="02010609060101010101" pitchFamily="49" charset="-122"/>
            </a:endParaRPr>
          </a:p>
        </p:txBody>
      </p:sp>
      <p:sp>
        <p:nvSpPr>
          <p:cNvPr id="2350" name="Google Shape;2350;ge5f8a1850c_2_363"/>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ct val="0"/>
              </a:spcBef>
              <a:spcAft>
                <a:spcPct val="0"/>
              </a:spcAft>
              <a:buSzPts val="2400"/>
              <a:buNone/>
            </a:pPr>
            <a:endParaRPr/>
          </a:p>
        </p:txBody>
      </p:sp>
      <p:grpSp>
        <p:nvGrpSpPr>
          <p:cNvPr id="2351" name="Google Shape;2351;ge5f8a1850c_2_363"/>
          <p:cNvGrpSpPr/>
          <p:nvPr/>
        </p:nvGrpSpPr>
        <p:grpSpPr>
          <a:xfrm>
            <a:off x="1112822" y="1958248"/>
            <a:ext cx="8933058" cy="3022676"/>
            <a:chOff x="904963" y="2447198"/>
            <a:chExt cx="8933058" cy="3022676"/>
          </a:xfrm>
        </p:grpSpPr>
        <p:sp>
          <p:nvSpPr>
            <p:cNvPr id="2352" name="Google Shape;2352;ge5f8a1850c_2_363"/>
            <p:cNvSpPr txBox="1"/>
            <p:nvPr/>
          </p:nvSpPr>
          <p:spPr>
            <a:xfrm>
              <a:off x="904963" y="3763939"/>
              <a:ext cx="2097078" cy="1637678"/>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多个框架 </a:t>
              </a:r>
              <a:endParaRPr lang="zh-CN" altLang="en-US" dirty="0">
                <a:latin typeface="Trebuchet MS" panose="020B0603020202020204" pitchFamily="34" charset="0"/>
                <a:ea typeface="黑体" panose="02010609060101010101" pitchFamily="49" charset="-122"/>
              </a:endParaRPr>
            </a:p>
            <a:p>
              <a:pPr marL="0" marR="0" lvl="0" indent="0" algn="ctr" rtl="0">
                <a:lnSpc>
                  <a:spcPct val="90000"/>
                </a:lnSpc>
                <a:spcBef>
                  <a:spcPts val="72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需要在生产环境中重组</a:t>
              </a:r>
              <a:endParaRPr lang="zh-CN" altLang="en-US" dirty="0">
                <a:latin typeface="Trebuchet MS" panose="020B0603020202020204" pitchFamily="34" charset="0"/>
                <a:ea typeface="黑体" panose="02010609060101010101" pitchFamily="49" charset="-122"/>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不同类型的优化：</a:t>
              </a:r>
              <a:endParaRPr lang="zh-CN" altLang="en-US" dirty="0">
                <a:latin typeface="Trebuchet MS" panose="020B0603020202020204" pitchFamily="34" charset="0"/>
                <a:ea typeface="黑体" panose="02010609060101010101" pitchFamily="49" charset="-122"/>
              </a:endParaRPr>
            </a:p>
            <a:p>
              <a:pPr marL="0" marR="0" lvl="0" indent="0" algn="ctr" rtl="0">
                <a:spcBef>
                  <a:spcPts val="72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需要在生产中进行重组</a:t>
              </a:r>
            </a:p>
            <a:p>
              <a:pPr marL="0" marR="0" lvl="0" indent="0" algn="ctr" rtl="0">
                <a:spcBef>
                  <a:spcPts val="72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实时、批处理、流式传输、</a:t>
              </a:r>
              <a:br>
                <a:rPr lang="en-US" altLang="zh-CN"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集成 每一项都需要服务优化</a:t>
              </a:r>
              <a:endParaRPr lang="zh-CN" altLang="en-US" dirty="0">
                <a:latin typeface="Trebuchet MS" panose="020B0603020202020204" pitchFamily="34" charset="0"/>
                <a:ea typeface="黑体" panose="02010609060101010101" pitchFamily="49" charset="-122"/>
              </a:endParaRPr>
            </a:p>
          </p:txBody>
        </p:sp>
        <p:sp>
          <p:nvSpPr>
            <p:cNvPr id="2353" name="Google Shape;2353;ge5f8a1850c_2_363"/>
            <p:cNvSpPr txBox="1"/>
            <p:nvPr/>
          </p:nvSpPr>
          <p:spPr>
            <a:xfrm>
              <a:off x="4211636" y="3838801"/>
              <a:ext cx="2539218" cy="1631073"/>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需要使用混合型基础架构 </a:t>
              </a:r>
              <a: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 </a:t>
              </a:r>
              <a:endParaRPr lang="zh-CN" altLang="en-US" sz="1200" dirty="0">
                <a:solidFill>
                  <a:srgbClr val="76B9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云端、数据中心和边缘上的 </a:t>
              </a:r>
              <a: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CPU </a:t>
              </a:r>
              <a:b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和 </a:t>
              </a:r>
              <a: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GPU</a:t>
              </a:r>
              <a:endParaRPr lang="zh-CN" altLang="en-US" dirty="0">
                <a:latin typeface="Trebuchet MS" panose="020B0603020202020204" pitchFamily="34" charset="0"/>
                <a:ea typeface="黑体" panose="02010609060101010101" pitchFamily="49" charset="-122"/>
              </a:endParaRPr>
            </a:p>
            <a:p>
              <a:pPr marL="0" marR="0" lvl="0" indent="0" algn="ctr" rtl="0">
                <a:lnSpc>
                  <a:spcPct val="90000"/>
                </a:lnSpc>
                <a:spcBef>
                  <a:spcPts val="72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不同的单个服务解决方案会增加成本</a:t>
              </a:r>
              <a:endParaRPr lang="zh-CN" altLang="en-US" dirty="0">
                <a:latin typeface="Trebuchet MS" panose="020B0603020202020204" pitchFamily="34" charset="0"/>
                <a:ea typeface="黑体" panose="02010609060101010101" pitchFamily="49" charset="-122"/>
              </a:endParaRPr>
            </a:p>
            <a:p>
              <a:pPr marL="0" marR="0" lvl="0" indent="0" algn="ctr" rtl="0">
                <a:lnSpc>
                  <a:spcPct val="90000"/>
                </a:lnSpc>
                <a:spcBef>
                  <a:spcPct val="0"/>
                </a:spcBef>
                <a:spcAft>
                  <a:spcPct val="0"/>
                </a:spcAft>
                <a:buNone/>
              </a:pPr>
              <a:endParaRPr lang="zh-CN" altLang="en-US" sz="96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96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GPU </a:t>
              </a: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和 </a:t>
              </a:r>
              <a: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CPU </a:t>
              </a: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上的高性能、</a:t>
              </a:r>
              <a:br>
                <a:rPr lang="en-US" altLang="zh-CN"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低延迟推理</a:t>
              </a:r>
              <a:endParaRPr lang="zh-CN" altLang="en-US" dirty="0">
                <a:latin typeface="Trebuchet MS" panose="020B0603020202020204" pitchFamily="34" charset="0"/>
                <a:ea typeface="黑体" panose="02010609060101010101" pitchFamily="49" charset="-122"/>
              </a:endParaRPr>
            </a:p>
            <a:p>
              <a:pPr marL="0" marR="0" lvl="0" indent="0" algn="ctr" rtl="0">
                <a:lnSpc>
                  <a:spcPct val="90000"/>
                </a:lnSpc>
                <a:spcBef>
                  <a:spcPts val="72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硬件的低利用率会增加成本</a:t>
              </a:r>
              <a:endParaRPr lang="zh-CN" altLang="en-US" dirty="0">
                <a:latin typeface="Trebuchet MS" panose="020B0603020202020204" pitchFamily="34" charset="0"/>
                <a:ea typeface="黑体" panose="02010609060101010101" pitchFamily="49" charset="-122"/>
              </a:endParaRPr>
            </a:p>
          </p:txBody>
        </p:sp>
        <p:sp>
          <p:nvSpPr>
            <p:cNvPr id="2354" name="Google Shape;2354;ge5f8a1850c_2_363"/>
            <p:cNvSpPr txBox="1"/>
            <p:nvPr/>
          </p:nvSpPr>
          <p:spPr>
            <a:xfrm>
              <a:off x="7272426" y="3845330"/>
              <a:ext cx="2565595" cy="610538"/>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扩展部署需要集群编排工具</a:t>
              </a:r>
              <a:endParaRPr lang="zh-CN" altLang="en-US" sz="1080"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ts val="72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缺乏与标准工具的集成，致使需要在</a:t>
              </a:r>
              <a:br>
                <a:rPr lang="en-US" altLang="zh-CN"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生产环境中使用昂贵</a:t>
              </a:r>
              <a:r>
                <a:rPr lang="en-US" altLang="zh-CN"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不可扩展的工具</a:t>
              </a:r>
              <a:endParaRPr lang="zh-CN" altLang="en-US" dirty="0">
                <a:latin typeface="Trebuchet MS" panose="020B0603020202020204" pitchFamily="34" charset="0"/>
                <a:ea typeface="黑体" panose="02010609060101010101" pitchFamily="49" charset="-122"/>
              </a:endParaRPr>
            </a:p>
          </p:txBody>
        </p:sp>
        <p:pic>
          <p:nvPicPr>
            <p:cNvPr id="2355" name="Google Shape;2355;ge5f8a1850c_2_363" descr="Puzzle pieces"/>
            <p:cNvPicPr preferRelativeResize="0"/>
            <p:nvPr/>
          </p:nvPicPr>
          <p:blipFill>
            <a:blip r:embed="rId3">
              <a:alphaModFix/>
            </a:blip>
            <a:stretch>
              <a:fillRect/>
            </a:stretch>
          </p:blipFill>
          <p:spPr>
            <a:xfrm>
              <a:off x="7995828" y="2447198"/>
              <a:ext cx="1022072" cy="1022072"/>
            </a:xfrm>
            <a:prstGeom prst="rect">
              <a:avLst/>
            </a:prstGeom>
            <a:noFill/>
            <a:ln>
              <a:noFill/>
            </a:ln>
          </p:spPr>
        </p:pic>
        <p:pic>
          <p:nvPicPr>
            <p:cNvPr id="2356" name="Google Shape;2356;ge5f8a1850c_2_363" descr="Maze"/>
            <p:cNvPicPr preferRelativeResize="0"/>
            <p:nvPr/>
          </p:nvPicPr>
          <p:blipFill>
            <a:blip r:embed="rId4">
              <a:alphaModFix/>
            </a:blip>
            <a:stretch>
              <a:fillRect/>
            </a:stretch>
          </p:blipFill>
          <p:spPr>
            <a:xfrm>
              <a:off x="1469665" y="2456575"/>
              <a:ext cx="967675" cy="967675"/>
            </a:xfrm>
            <a:prstGeom prst="rect">
              <a:avLst/>
            </a:prstGeom>
            <a:noFill/>
            <a:ln>
              <a:noFill/>
            </a:ln>
          </p:spPr>
        </p:pic>
        <p:sp>
          <p:nvSpPr>
            <p:cNvPr id="2357" name="Google Shape;2357;ge5f8a1850c_2_363"/>
            <p:cNvSpPr txBox="1"/>
            <p:nvPr/>
          </p:nvSpPr>
          <p:spPr>
            <a:xfrm>
              <a:off x="1238471" y="3349106"/>
              <a:ext cx="1430062" cy="28891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简单</a:t>
              </a:r>
              <a:r>
                <a:rPr lang="zh-CN" altLang="en-US" sz="1440" b="0" i="0" strike="noStrike" cap="none" spc="0" baseline="0">
                  <a:solidFill>
                    <a:srgbClr val="000000"/>
                  </a:solidFill>
                  <a:effectLst/>
                  <a:latin typeface="Trebuchet MS" panose="020B0603020202020204" pitchFamily="34" charset="0"/>
                  <a:ea typeface="黑体" panose="02010609060101010101" pitchFamily="49" charset="-122"/>
                  <a:cs typeface="SimSun"/>
                </a:rPr>
                <a:t>易用</a:t>
              </a:r>
              <a:endParaRPr lang="zh-CN" altLang="en-US" dirty="0">
                <a:latin typeface="Trebuchet MS" panose="020B0603020202020204" pitchFamily="34" charset="0"/>
                <a:ea typeface="黑体" panose="02010609060101010101" pitchFamily="49" charset="-122"/>
              </a:endParaRPr>
            </a:p>
          </p:txBody>
        </p:sp>
        <p:pic>
          <p:nvPicPr>
            <p:cNvPr id="2358" name="Google Shape;2358;ge5f8a1850c_2_363" descr="Related image"/>
            <p:cNvPicPr preferRelativeResize="0"/>
            <p:nvPr/>
          </p:nvPicPr>
          <p:blipFill>
            <a:blip r:embed="rId5">
              <a:alphaModFix/>
            </a:blip>
            <a:stretch>
              <a:fillRect/>
            </a:stretch>
          </p:blipFill>
          <p:spPr>
            <a:xfrm>
              <a:off x="5062028" y="2574185"/>
              <a:ext cx="768096" cy="768096"/>
            </a:xfrm>
            <a:prstGeom prst="rect">
              <a:avLst/>
            </a:prstGeom>
            <a:noFill/>
            <a:ln>
              <a:noFill/>
            </a:ln>
          </p:spPr>
        </p:pic>
        <p:sp>
          <p:nvSpPr>
            <p:cNvPr id="2359" name="Google Shape;2359;ge5f8a1850c_2_363"/>
            <p:cNvSpPr txBox="1"/>
            <p:nvPr/>
          </p:nvSpPr>
          <p:spPr>
            <a:xfrm>
              <a:off x="4467276" y="3367382"/>
              <a:ext cx="1983976" cy="252360"/>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部署</a:t>
              </a:r>
              <a:r>
                <a:rPr lang="zh-CN" altLang="en-US" sz="1440" b="0" i="0" strike="noStrike" cap="none" spc="0" baseline="0">
                  <a:solidFill>
                    <a:srgbClr val="000000"/>
                  </a:solidFill>
                  <a:effectLst/>
                  <a:latin typeface="Trebuchet MS" panose="020B0603020202020204" pitchFamily="34" charset="0"/>
                  <a:ea typeface="黑体" panose="02010609060101010101" pitchFamily="49" charset="-122"/>
                  <a:cs typeface="SimSun"/>
                </a:rPr>
                <a:t>成本</a:t>
              </a:r>
              <a:endParaRPr lang="zh-CN" altLang="en-US" sz="108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360" name="Google Shape;2360;ge5f8a1850c_2_363"/>
            <p:cNvSpPr txBox="1"/>
            <p:nvPr/>
          </p:nvSpPr>
          <p:spPr>
            <a:xfrm>
              <a:off x="7791832" y="3349106"/>
              <a:ext cx="1430062" cy="28891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生态系统</a:t>
              </a:r>
              <a:r>
                <a:rPr lang="zh-CN" altLang="en-US" sz="1440" b="0" i="0" strike="noStrike" cap="none" spc="0" baseline="0">
                  <a:solidFill>
                    <a:srgbClr val="000000"/>
                  </a:solidFill>
                  <a:effectLst/>
                  <a:latin typeface="Trebuchet MS" panose="020B0603020202020204" pitchFamily="34" charset="0"/>
                  <a:ea typeface="黑体" panose="02010609060101010101" pitchFamily="49" charset="-122"/>
                  <a:cs typeface="SimSun"/>
                </a:rPr>
                <a:t>工具</a:t>
              </a:r>
              <a:endParaRPr lang="zh-CN" altLang="en-US" dirty="0">
                <a:latin typeface="Trebuchet MS" panose="020B0603020202020204" pitchFamily="34" charset="0"/>
                <a:ea typeface="黑体" panose="02010609060101010101" pitchFamily="49" charset="-122"/>
              </a:endParaRPr>
            </a:p>
          </p:txBody>
        </p:sp>
      </p:grpSp>
      <p:sp>
        <p:nvSpPr>
          <p:cNvPr id="14" name="TextBox 13">
            <a:extLst>
              <a:ext uri="{FF2B5EF4-FFF2-40B4-BE49-F238E27FC236}">
                <a16:creationId xmlns:a16="http://schemas.microsoft.com/office/drawing/2014/main" id="{CC2224BF-BD8B-28B5-CC91-D7DA237A02EB}"/>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ge5f8a1850c_2_524"/>
          <p:cNvSpPr/>
          <p:nvPr/>
        </p:nvSpPr>
        <p:spPr>
          <a:xfrm>
            <a:off x="1790902" y="1567260"/>
            <a:ext cx="7380360" cy="3156840"/>
          </a:xfrm>
          <a:prstGeom prst="rect">
            <a:avLst/>
          </a:prstGeom>
          <a:solidFill>
            <a:srgbClr val="76B900">
              <a:alpha val="49411"/>
            </a:srgbClr>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lang="zh-CN" altLang="en-US" sz="1080">
              <a:solidFill>
                <a:srgbClr val="262626"/>
              </a:solidFill>
              <a:highlight>
                <a:srgbClr val="00FF00"/>
              </a:highlight>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highlight>
                <a:srgbClr val="00FF00"/>
              </a:highlight>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highlight>
                <a:srgbClr val="00FF00"/>
              </a:highlight>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highlight>
                <a:srgbClr val="00FF00"/>
              </a:highlight>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highlight>
                <a:srgbClr val="00FF00"/>
              </a:highlight>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dirty="0">
              <a:solidFill>
                <a:srgbClr val="262626"/>
              </a:solidFill>
              <a:highlight>
                <a:srgbClr val="00FF00"/>
              </a:highlight>
              <a:latin typeface="Arial"/>
              <a:ea typeface="Arial"/>
              <a:cs typeface="Arial"/>
              <a:sym typeface="Arial"/>
            </a:endParaRPr>
          </a:p>
        </p:txBody>
      </p:sp>
      <p:sp>
        <p:nvSpPr>
          <p:cNvPr id="2512" name="Google Shape;2512;ge5f8a1850c_2_524"/>
          <p:cNvSpPr/>
          <p:nvPr/>
        </p:nvSpPr>
        <p:spPr>
          <a:xfrm>
            <a:off x="9802129" y="4051716"/>
            <a:ext cx="999360" cy="632880"/>
          </a:xfrm>
          <a:prstGeom prst="rect">
            <a:avLst/>
          </a:prstGeom>
          <a:no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r>
              <a:rPr lang="en-US" altLang="zh-CN"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Kubernetes</a:t>
            </a: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a:t>
            </a:r>
            <a:r>
              <a:rPr lang="en-US" altLang="zh-CN" sz="1080" b="0" i="0" strike="noStrike" cap="none" spc="0" baseline="0">
                <a:solidFill>
                  <a:srgbClr val="262626"/>
                </a:solidFill>
                <a:effectLst/>
                <a:latin typeface="Trebuchet MS" panose="020B0603020202020204" pitchFamily="34" charset="0"/>
                <a:ea typeface="黑体" panose="02010609060101010101" pitchFamily="49" charset="-122"/>
                <a:cs typeface="SimSun"/>
              </a:rPr>
              <a:t>Prometheus</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13" name="Google Shape;2513;ge5f8a1850c_2_524"/>
          <p:cNvSpPr txBox="1"/>
          <p:nvPr/>
        </p:nvSpPr>
        <p:spPr>
          <a:xfrm flipH="1">
            <a:off x="9085096" y="4104414"/>
            <a:ext cx="851040" cy="22176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指标</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14" name="Google Shape;2514;ge5f8a1850c_2_524"/>
          <p:cNvSpPr/>
          <p:nvPr/>
        </p:nvSpPr>
        <p:spPr>
          <a:xfrm>
            <a:off x="1952626" y="1661438"/>
            <a:ext cx="971280" cy="23248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标准 </a:t>
            </a:r>
            <a:r>
              <a:rPr lang="en-US" altLang="zh-CN"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HTTP</a:t>
            </a:r>
            <a:r>
              <a:rPr lang="en-US" altLang="zh-CN" sz="1080" b="0" i="0" strike="noStrike" cap="none" spc="0" baseline="0">
                <a:solidFill>
                  <a:srgbClr val="262626"/>
                </a:solidFill>
                <a:effectLst/>
                <a:latin typeface="Trebuchet MS" panose="020B0603020202020204" pitchFamily="34" charset="0"/>
                <a:ea typeface="黑体" panose="02010609060101010101" pitchFamily="49" charset="-122"/>
                <a:cs typeface="SimSun"/>
              </a:rPr>
              <a:t>/gRPC</a:t>
            </a: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或</a:t>
            </a: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r>
              <a:rPr lang="en-US" altLang="zh-CN" sz="1080" b="0" i="0" strike="noStrike" cap="none" spc="0" baseline="0">
                <a:solidFill>
                  <a:srgbClr val="262626"/>
                </a:solidFill>
                <a:effectLst/>
                <a:latin typeface="Trebuchet MS" panose="020B0603020202020204" pitchFamily="34" charset="0"/>
                <a:ea typeface="黑体" panose="02010609060101010101" pitchFamily="49" charset="-122"/>
                <a:cs typeface="SimSun"/>
              </a:rPr>
              <a:t>C API </a:t>
            </a: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r>
              <a:rPr lang="zh-CN" altLang="en-US" sz="839" b="0" i="0" strike="noStrike" cap="none" spc="0" baseline="0">
                <a:solidFill>
                  <a:srgbClr val="262626"/>
                </a:solidFill>
                <a:effectLst/>
                <a:latin typeface="Trebuchet MS" panose="020B0603020202020204" pitchFamily="34" charset="0"/>
                <a:ea typeface="黑体" panose="02010609060101010101" pitchFamily="49" charset="-122"/>
                <a:cs typeface="SimSun"/>
              </a:rPr>
              <a:t>（</a:t>
            </a:r>
            <a:r>
              <a:rPr lang="zh-CN" altLang="en-US" sz="839" b="0" i="0" strike="noStrike" cap="none" spc="0" baseline="0" dirty="0">
                <a:solidFill>
                  <a:srgbClr val="262626"/>
                </a:solidFill>
                <a:effectLst/>
                <a:latin typeface="Trebuchet MS" panose="020B0603020202020204" pitchFamily="34" charset="0"/>
                <a:ea typeface="黑体" panose="02010609060101010101" pitchFamily="49" charset="-122"/>
                <a:cs typeface="SimSun"/>
              </a:rPr>
              <a:t>直接集成至客户端应</a:t>
            </a:r>
            <a:r>
              <a:rPr lang="zh-CN" altLang="en-US" sz="839" b="0" i="0" strike="noStrike" cap="none" spc="0" baseline="0">
                <a:solidFill>
                  <a:srgbClr val="262626"/>
                </a:solidFill>
                <a:effectLst/>
                <a:latin typeface="Trebuchet MS" panose="020B0603020202020204" pitchFamily="34" charset="0"/>
                <a:ea typeface="黑体" panose="02010609060101010101" pitchFamily="49" charset="-122"/>
                <a:cs typeface="SimSun"/>
              </a:rPr>
              <a:t>用）</a:t>
            </a:r>
            <a:endParaRPr lang="zh-CN" altLang="en-US" sz="1080" dirty="0">
              <a:solidFill>
                <a:srgbClr val="262626"/>
              </a:solidFill>
              <a:latin typeface="Trebuchet MS" panose="020B0603020202020204" pitchFamily="34" charset="0"/>
              <a:ea typeface="黑体" panose="02010609060101010101" pitchFamily="49" charset="-122"/>
              <a:cs typeface="Arial"/>
              <a:sym typeface="Arial"/>
            </a:endParaRPr>
          </a:p>
        </p:txBody>
      </p:sp>
      <p:grpSp>
        <p:nvGrpSpPr>
          <p:cNvPr id="2515" name="Google Shape;2515;ge5f8a1850c_2_524"/>
          <p:cNvGrpSpPr/>
          <p:nvPr/>
        </p:nvGrpSpPr>
        <p:grpSpPr>
          <a:xfrm>
            <a:off x="5388210" y="4760303"/>
            <a:ext cx="1043460" cy="906388"/>
            <a:chOff x="29750395" y="16494908"/>
            <a:chExt cx="1739100" cy="1510645"/>
          </a:xfrm>
        </p:grpSpPr>
        <p:pic>
          <p:nvPicPr>
            <p:cNvPr id="2516" name="Google Shape;2516;ge5f8a1850c_2_524"/>
            <p:cNvPicPr preferRelativeResize="0"/>
            <p:nvPr/>
          </p:nvPicPr>
          <p:blipFill>
            <a:blip r:embed="rId3">
              <a:alphaModFix/>
            </a:blip>
            <a:stretch>
              <a:fillRect/>
            </a:stretch>
          </p:blipFill>
          <p:spPr>
            <a:xfrm>
              <a:off x="30241047" y="16872938"/>
              <a:ext cx="731520" cy="731520"/>
            </a:xfrm>
            <a:prstGeom prst="rect">
              <a:avLst/>
            </a:prstGeom>
            <a:noFill/>
            <a:ln>
              <a:noFill/>
            </a:ln>
          </p:spPr>
        </p:pic>
        <p:sp>
          <p:nvSpPr>
            <p:cNvPr id="2517" name="Google Shape;2517;ge5f8a1850c_2_524"/>
            <p:cNvSpPr/>
            <p:nvPr/>
          </p:nvSpPr>
          <p:spPr>
            <a:xfrm>
              <a:off x="29750395" y="17636254"/>
              <a:ext cx="1739100" cy="36930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en-US" altLang="zh-CN" sz="1080" b="0" i="0" strike="noStrike" cap="none" spc="0" baseline="0">
                  <a:solidFill>
                    <a:srgbClr val="262626"/>
                  </a:solidFill>
                  <a:effectLst/>
                  <a:latin typeface="Trebuchet MS" panose="020B0603020202020204" pitchFamily="34" charset="0"/>
                  <a:ea typeface="黑体" panose="02010609060101010101" pitchFamily="49" charset="-122"/>
                  <a:cs typeface="SimSun"/>
                </a:rPr>
                <a:t>CPU</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cxnSp>
          <p:nvCxnSpPr>
            <p:cNvPr id="2518" name="Google Shape;2518;ge5f8a1850c_2_524"/>
            <p:cNvCxnSpPr/>
            <p:nvPr/>
          </p:nvCxnSpPr>
          <p:spPr>
            <a:xfrm rot="10800000" flipH="1">
              <a:off x="30586580" y="16494908"/>
              <a:ext cx="0" cy="365700"/>
            </a:xfrm>
            <a:prstGeom prst="straightConnector1">
              <a:avLst/>
            </a:prstGeom>
            <a:noFill/>
            <a:ln w="19050" cap="flat" cmpd="sng">
              <a:solidFill>
                <a:srgbClr val="262626"/>
              </a:solidFill>
              <a:prstDash val="solid"/>
              <a:round/>
              <a:headEnd type="none" w="sm" len="sm"/>
              <a:tailEnd type="none" w="sm" len="sm"/>
            </a:ln>
          </p:spPr>
        </p:cxnSp>
      </p:grpSp>
      <p:sp>
        <p:nvSpPr>
          <p:cNvPr id="2519" name="Google Shape;2519;ge5f8a1850c_2_524"/>
          <p:cNvSpPr/>
          <p:nvPr/>
        </p:nvSpPr>
        <p:spPr>
          <a:xfrm>
            <a:off x="3557893" y="1647092"/>
            <a:ext cx="1645920" cy="93276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动态批处</a:t>
            </a: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理 </a:t>
            </a:r>
            <a:endParaRPr lang="zh-CN" altLang="en-US" sz="839">
              <a:solidFill>
                <a:srgbClr val="FFFFFF"/>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a:t>
            </a: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实时、批量、串</a:t>
            </a: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流）</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20" name="Google Shape;2520;ge5f8a1850c_2_524"/>
          <p:cNvSpPr/>
          <p:nvPr/>
        </p:nvSpPr>
        <p:spPr>
          <a:xfrm>
            <a:off x="6319773" y="2111171"/>
            <a:ext cx="1481400" cy="15364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每</a:t>
            </a: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个模型调度器的</a:t>
            </a: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队列</a:t>
            </a:r>
            <a:endParaRPr lang="zh-CN" altLang="en-US" sz="839">
              <a:solidFill>
                <a:srgbClr val="FFFFFF"/>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dirty="0">
              <a:solidFill>
                <a:srgbClr val="262626"/>
              </a:solidFill>
              <a:latin typeface="Arial"/>
              <a:ea typeface="Arial"/>
              <a:cs typeface="Arial"/>
              <a:sym typeface="Arial"/>
            </a:endParaRPr>
          </a:p>
        </p:txBody>
      </p:sp>
      <p:cxnSp>
        <p:nvCxnSpPr>
          <p:cNvPr id="2521" name="Google Shape;2521;ge5f8a1850c_2_524"/>
          <p:cNvCxnSpPr/>
          <p:nvPr/>
        </p:nvCxnSpPr>
        <p:spPr>
          <a:xfrm rot="10800000" flipH="1">
            <a:off x="7114865" y="1930492"/>
            <a:ext cx="0" cy="164592"/>
          </a:xfrm>
          <a:prstGeom prst="straightConnector1">
            <a:avLst/>
          </a:prstGeom>
          <a:noFill/>
          <a:ln w="19050" cap="flat" cmpd="sng">
            <a:solidFill>
              <a:srgbClr val="262626"/>
            </a:solidFill>
            <a:prstDash val="solid"/>
            <a:round/>
            <a:headEnd type="triangle" w="lg" len="lg"/>
            <a:tailEnd type="none" w="sm" len="sm"/>
          </a:ln>
        </p:spPr>
      </p:cxnSp>
      <p:sp>
        <p:nvSpPr>
          <p:cNvPr id="2522" name="Google Shape;2522;ge5f8a1850c_2_524"/>
          <p:cNvSpPr txBox="1"/>
          <p:nvPr/>
        </p:nvSpPr>
        <p:spPr>
          <a:xfrm>
            <a:off x="7153347" y="3026485"/>
            <a:ext cx="254880" cy="221760"/>
          </a:xfrm>
          <a:prstGeom prst="rect">
            <a:avLst/>
          </a:prstGeom>
          <a:noFill/>
          <a:ln>
            <a:noFill/>
          </a:ln>
        </p:spPr>
        <p:txBody>
          <a:bodyPr spcFirstLastPara="1" wrap="square" lIns="54825" tIns="27375" rIns="54825" bIns="27375" anchor="t" anchorCtr="0">
            <a:noAutofit/>
          </a:bodyPr>
          <a:lstStyle/>
          <a:p>
            <a:pPr marL="0" marR="0" lvl="0" indent="0" algn="l" rtl="0">
              <a:spcBef>
                <a:spcPct val="0"/>
              </a:spcBef>
              <a:spcAft>
                <a:spcPct val="0"/>
              </a:spcAft>
              <a:buNone/>
            </a:pPr>
            <a:r>
              <a:rPr lang="en-US" altLang="zh-CN" sz="1080">
                <a:solidFill>
                  <a:srgbClr val="000000"/>
                </a:solidFill>
                <a:latin typeface="Trebuchet MS" panose="020B0603020202020204" pitchFamily="34" charset="0"/>
                <a:ea typeface="黑体" panose="02010609060101010101" pitchFamily="49" charset="-122"/>
                <a:cs typeface="Trebuchet MS"/>
                <a:sym typeface="Trebuchet MS"/>
              </a:rPr>
              <a:t>…</a:t>
            </a:r>
            <a:endParaRPr lang="zh-CN" altLang="en-US" sz="839" dirty="0">
              <a:solidFill>
                <a:srgbClr val="000000"/>
              </a:solidFill>
              <a:latin typeface="Trebuchet MS" panose="020B0603020202020204" pitchFamily="34" charset="0"/>
              <a:ea typeface="黑体" panose="02010609060101010101" pitchFamily="49" charset="-122"/>
              <a:cs typeface="Arial"/>
              <a:sym typeface="Arial"/>
            </a:endParaRPr>
          </a:p>
        </p:txBody>
      </p:sp>
      <p:grpSp>
        <p:nvGrpSpPr>
          <p:cNvPr id="2523" name="Google Shape;2523;ge5f8a1850c_2_524"/>
          <p:cNvGrpSpPr/>
          <p:nvPr/>
        </p:nvGrpSpPr>
        <p:grpSpPr>
          <a:xfrm>
            <a:off x="6425660" y="2698370"/>
            <a:ext cx="298260" cy="877860"/>
            <a:chOff x="29073199" y="9723730"/>
            <a:chExt cx="497100" cy="1463100"/>
          </a:xfrm>
        </p:grpSpPr>
        <p:sp>
          <p:nvSpPr>
            <p:cNvPr id="2524" name="Google Shape;2524;ge5f8a1850c_2_524"/>
            <p:cNvSpPr/>
            <p:nvPr/>
          </p:nvSpPr>
          <p:spPr>
            <a:xfrm>
              <a:off x="29073199" y="9723730"/>
              <a:ext cx="497100" cy="14631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25" name="Google Shape;2525;ge5f8a1850c_2_524"/>
            <p:cNvSpPr/>
            <p:nvPr/>
          </p:nvSpPr>
          <p:spPr>
            <a:xfrm>
              <a:off x="29190504" y="991111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26" name="Google Shape;2526;ge5f8a1850c_2_524"/>
            <p:cNvSpPr/>
            <p:nvPr/>
          </p:nvSpPr>
          <p:spPr>
            <a:xfrm>
              <a:off x="29190504" y="1034487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27" name="Google Shape;2527;ge5f8a1850c_2_524"/>
            <p:cNvSpPr/>
            <p:nvPr/>
          </p:nvSpPr>
          <p:spPr>
            <a:xfrm>
              <a:off x="29190504" y="1077863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grpSp>
      <p:sp>
        <p:nvSpPr>
          <p:cNvPr id="2528" name="Google Shape;2528;ge5f8a1850c_2_524"/>
          <p:cNvSpPr/>
          <p:nvPr/>
        </p:nvSpPr>
        <p:spPr>
          <a:xfrm>
            <a:off x="8041572" y="2099833"/>
            <a:ext cx="995951" cy="15364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灵活的模型</a:t>
            </a:r>
            <a:br>
              <a:rPr lang="en-US" altLang="zh-CN"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b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加载（全部、选择性）</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29" name="Google Shape;2529;ge5f8a1850c_2_524"/>
          <p:cNvSpPr/>
          <p:nvPr/>
        </p:nvSpPr>
        <p:spPr>
          <a:xfrm>
            <a:off x="3547306" y="2866598"/>
            <a:ext cx="2465857" cy="1161371"/>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多个 </a:t>
            </a:r>
            <a:r>
              <a:rPr lang="en-US" altLang="zh-CN"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GPU </a:t>
            </a: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和 </a:t>
            </a:r>
            <a:r>
              <a:rPr lang="en-US" altLang="zh-CN"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CPU </a:t>
            </a: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后端</a:t>
            </a:r>
            <a:endParaRPr lang="zh-CN" altLang="en-US" dirty="0">
              <a:latin typeface="Trebuchet MS" panose="020B0603020202020204" pitchFamily="34" charset="0"/>
              <a:ea typeface="黑体" panose="02010609060101010101" pitchFamily="49" charset="-122"/>
            </a:endParaRPr>
          </a:p>
          <a:p>
            <a:pPr marL="0" marR="0" lvl="0" indent="0" algn="ctr" rtl="0">
              <a:spcBef>
                <a:spcPct val="0"/>
              </a:spcBef>
              <a:spcAft>
                <a:spcPct val="0"/>
              </a:spcAft>
              <a:buNone/>
            </a:pPr>
            <a:endParaRPr lang="zh-CN" altLang="en-US" sz="839" dirty="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dirty="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dirty="0">
              <a:solidFill>
                <a:srgbClr val="262626"/>
              </a:solidFill>
              <a:latin typeface="Trebuchet MS" panose="020B0603020202020204" pitchFamily="34" charset="0"/>
              <a:ea typeface="黑体" panose="02010609060101010101" pitchFamily="49" charset="-122"/>
              <a:cs typeface="Arial"/>
              <a:sym typeface="Arial"/>
            </a:endParaRPr>
          </a:p>
          <a:p>
            <a:pPr marL="0" marR="0" lvl="0" indent="0" algn="ctr" rtl="0">
              <a:spcBef>
                <a:spcPct val="0"/>
              </a:spcBef>
              <a:spcAft>
                <a:spcPct val="0"/>
              </a:spcAft>
              <a:buNone/>
            </a:pPr>
            <a:endParaRPr lang="zh-CN" altLang="en-US" sz="1080" dirty="0">
              <a:solidFill>
                <a:srgbClr val="262626"/>
              </a:solidFill>
              <a:latin typeface="Arial"/>
              <a:ea typeface="Arial"/>
              <a:cs typeface="Arial"/>
              <a:sym typeface="Arial"/>
            </a:endParaRPr>
          </a:p>
        </p:txBody>
      </p:sp>
      <p:cxnSp>
        <p:nvCxnSpPr>
          <p:cNvPr id="2530" name="Google Shape;2530;ge5f8a1850c_2_524"/>
          <p:cNvCxnSpPr/>
          <p:nvPr/>
        </p:nvCxnSpPr>
        <p:spPr>
          <a:xfrm rot="10800000">
            <a:off x="3027512" y="2242720"/>
            <a:ext cx="438840" cy="0"/>
          </a:xfrm>
          <a:prstGeom prst="straightConnector1">
            <a:avLst/>
          </a:prstGeom>
          <a:noFill/>
          <a:ln w="19050" cap="flat" cmpd="sng">
            <a:solidFill>
              <a:srgbClr val="262626"/>
            </a:solidFill>
            <a:prstDash val="solid"/>
            <a:round/>
            <a:headEnd type="triangle" w="lg" len="lg"/>
            <a:tailEnd type="none" w="sm" len="sm"/>
          </a:ln>
        </p:spPr>
      </p:cxnSp>
      <p:pic>
        <p:nvPicPr>
          <p:cNvPr id="2531" name="Google Shape;2531;ge5f8a1850c_2_524"/>
          <p:cNvPicPr preferRelativeResize="0"/>
          <p:nvPr/>
        </p:nvPicPr>
        <p:blipFill>
          <a:blip r:embed="rId4">
            <a:alphaModFix/>
          </a:blip>
          <a:stretch>
            <a:fillRect/>
          </a:stretch>
        </p:blipFill>
        <p:spPr>
          <a:xfrm>
            <a:off x="3905976" y="3435040"/>
            <a:ext cx="553045" cy="109728"/>
          </a:xfrm>
          <a:prstGeom prst="rect">
            <a:avLst/>
          </a:prstGeom>
          <a:noFill/>
          <a:ln>
            <a:noFill/>
          </a:ln>
        </p:spPr>
      </p:pic>
      <p:pic>
        <p:nvPicPr>
          <p:cNvPr id="2532" name="Google Shape;2532;ge5f8a1850c_2_524"/>
          <p:cNvPicPr preferRelativeResize="0"/>
          <p:nvPr/>
        </p:nvPicPr>
        <p:blipFill>
          <a:blip r:embed="rId5">
            <a:alphaModFix/>
          </a:blip>
          <a:stretch>
            <a:fillRect/>
          </a:stretch>
        </p:blipFill>
        <p:spPr>
          <a:xfrm>
            <a:off x="4595597" y="3442299"/>
            <a:ext cx="501467" cy="109728"/>
          </a:xfrm>
          <a:prstGeom prst="rect">
            <a:avLst/>
          </a:prstGeom>
          <a:noFill/>
          <a:ln>
            <a:noFill/>
          </a:ln>
        </p:spPr>
      </p:pic>
      <p:sp>
        <p:nvSpPr>
          <p:cNvPr id="2533" name="Google Shape;2533;ge5f8a1850c_2_524"/>
          <p:cNvSpPr txBox="1"/>
          <p:nvPr/>
        </p:nvSpPr>
        <p:spPr>
          <a:xfrm>
            <a:off x="5441661" y="3580228"/>
            <a:ext cx="630360" cy="300960"/>
          </a:xfrm>
          <a:prstGeom prst="rect">
            <a:avLst/>
          </a:prstGeom>
          <a:noFill/>
          <a:ln>
            <a:noFill/>
          </a:ln>
        </p:spPr>
        <p:txBody>
          <a:bodyPr spcFirstLastPara="1" wrap="square" lIns="54825" tIns="27375" rIns="54825" bIns="27375" anchor="t" anchorCtr="0">
            <a:noAutofit/>
          </a:bodyPr>
          <a:lstStyle/>
          <a:p>
            <a:pPr marL="0" marR="0" lvl="0" indent="0" algn="l" rtl="0">
              <a:spcBef>
                <a:spcPct val="0"/>
              </a:spcBef>
              <a:spcAft>
                <a:spcPct val="0"/>
              </a:spcAft>
              <a:buNone/>
            </a:pPr>
            <a:r>
              <a:rPr lang="zh-CN" altLang="en-US" sz="72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自</a:t>
            </a:r>
            <a:r>
              <a:rPr lang="zh-CN" altLang="en-US" sz="720" b="1" i="0" strike="noStrike" cap="none" spc="0" baseline="0">
                <a:solidFill>
                  <a:srgbClr val="000000"/>
                </a:solidFill>
                <a:effectLst/>
                <a:latin typeface="Trebuchet MS" panose="020B0603020202020204" pitchFamily="34" charset="0"/>
                <a:ea typeface="黑体" panose="02010609060101010101" pitchFamily="49" charset="-122"/>
                <a:cs typeface="SimSun"/>
              </a:rPr>
              <a:t>定义</a:t>
            </a:r>
            <a:endParaRPr lang="zh-CN" altLang="en-US" sz="72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l" rtl="0">
              <a:spcBef>
                <a:spcPct val="0"/>
              </a:spcBef>
              <a:spcAft>
                <a:spcPct val="0"/>
              </a:spcAft>
              <a:buNone/>
            </a:pPr>
            <a:r>
              <a:rPr lang="en-US" altLang="zh-CN" sz="720" b="1" i="0" strike="noStrike" cap="none" spc="0" baseline="0">
                <a:solidFill>
                  <a:srgbClr val="000000"/>
                </a:solidFill>
                <a:effectLst/>
                <a:latin typeface="Trebuchet MS" panose="020B0603020202020204" pitchFamily="34" charset="0"/>
                <a:ea typeface="黑体" panose="02010609060101010101" pitchFamily="49" charset="-122"/>
                <a:cs typeface="SimSun"/>
              </a:rPr>
              <a:t>P</a:t>
            </a:r>
            <a:r>
              <a:rPr lang="en-US" altLang="zh-CN" sz="72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ython/</a:t>
            </a:r>
            <a:r>
              <a:rPr lang="en-US" altLang="zh-CN" sz="720" b="1" i="0" strike="noStrike" cap="none" spc="0" baseline="0">
                <a:solidFill>
                  <a:srgbClr val="000000"/>
                </a:solidFill>
                <a:effectLst/>
                <a:latin typeface="Trebuchet MS" panose="020B0603020202020204" pitchFamily="34" charset="0"/>
                <a:ea typeface="黑体" panose="02010609060101010101" pitchFamily="49" charset="-122"/>
                <a:cs typeface="SimSun"/>
              </a:rPr>
              <a:t>C++</a:t>
            </a:r>
            <a:endParaRPr lang="zh-CN" altLang="en-US" sz="720" dirty="0">
              <a:solidFill>
                <a:srgbClr val="FFFFFF"/>
              </a:solidFill>
              <a:latin typeface="Trebuchet MS" panose="020B0603020202020204" pitchFamily="34" charset="0"/>
              <a:ea typeface="黑体" panose="02010609060101010101" pitchFamily="49" charset="-122"/>
              <a:cs typeface="Trebuchet MS"/>
              <a:sym typeface="Trebuchet MS"/>
            </a:endParaRPr>
          </a:p>
        </p:txBody>
      </p:sp>
      <p:pic>
        <p:nvPicPr>
          <p:cNvPr id="2534" name="Google Shape;2534;ge5f8a1850c_2_524"/>
          <p:cNvPicPr preferRelativeResize="0"/>
          <p:nvPr/>
        </p:nvPicPr>
        <p:blipFill>
          <a:blip r:embed="rId6">
            <a:alphaModFix/>
          </a:blip>
          <a:stretch>
            <a:fillRect/>
          </a:stretch>
        </p:blipFill>
        <p:spPr>
          <a:xfrm>
            <a:off x="5173775" y="3346691"/>
            <a:ext cx="576439" cy="300960"/>
          </a:xfrm>
          <a:prstGeom prst="rect">
            <a:avLst/>
          </a:prstGeom>
          <a:noFill/>
          <a:ln>
            <a:noFill/>
          </a:ln>
        </p:spPr>
      </p:pic>
      <p:pic>
        <p:nvPicPr>
          <p:cNvPr id="2535" name="Google Shape;2535;ge5f8a1850c_2_524"/>
          <p:cNvPicPr preferRelativeResize="0"/>
          <p:nvPr/>
        </p:nvPicPr>
        <p:blipFill>
          <a:blip r:embed="rId7">
            <a:alphaModFix/>
          </a:blip>
          <a:stretch>
            <a:fillRect/>
          </a:stretch>
        </p:blipFill>
        <p:spPr>
          <a:xfrm>
            <a:off x="3693170" y="3698562"/>
            <a:ext cx="426558" cy="109729"/>
          </a:xfrm>
          <a:prstGeom prst="rect">
            <a:avLst/>
          </a:prstGeom>
          <a:noFill/>
          <a:ln>
            <a:noFill/>
          </a:ln>
        </p:spPr>
      </p:pic>
      <p:sp>
        <p:nvSpPr>
          <p:cNvPr id="2536" name="Google Shape;2536;ge5f8a1850c_2_524"/>
          <p:cNvSpPr/>
          <p:nvPr/>
        </p:nvSpPr>
        <p:spPr>
          <a:xfrm>
            <a:off x="1952618" y="4185019"/>
            <a:ext cx="7084800" cy="3664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利用率、吞吐量、延迟</a:t>
            </a: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指标</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cxnSp>
        <p:nvCxnSpPr>
          <p:cNvPr id="2537" name="Google Shape;2537;ge5f8a1850c_2_524"/>
          <p:cNvCxnSpPr/>
          <p:nvPr/>
        </p:nvCxnSpPr>
        <p:spPr>
          <a:xfrm>
            <a:off x="5303543" y="1929442"/>
            <a:ext cx="1810512" cy="0"/>
          </a:xfrm>
          <a:prstGeom prst="straightConnector1">
            <a:avLst/>
          </a:prstGeom>
          <a:noFill/>
          <a:ln w="19050" cap="flat" cmpd="sng">
            <a:solidFill>
              <a:srgbClr val="262626"/>
            </a:solidFill>
            <a:prstDash val="solid"/>
            <a:round/>
            <a:headEnd type="none" w="sm" len="sm"/>
            <a:tailEnd type="none" w="sm" len="sm"/>
          </a:ln>
        </p:spPr>
      </p:cxnSp>
      <p:cxnSp>
        <p:nvCxnSpPr>
          <p:cNvPr id="2538" name="Google Shape;2538;ge5f8a1850c_2_524"/>
          <p:cNvCxnSpPr/>
          <p:nvPr/>
        </p:nvCxnSpPr>
        <p:spPr>
          <a:xfrm>
            <a:off x="3003364" y="3627816"/>
            <a:ext cx="438840" cy="0"/>
          </a:xfrm>
          <a:prstGeom prst="straightConnector1">
            <a:avLst/>
          </a:prstGeom>
          <a:noFill/>
          <a:ln w="19050" cap="flat" cmpd="sng">
            <a:solidFill>
              <a:srgbClr val="262626"/>
            </a:solidFill>
            <a:prstDash val="solid"/>
            <a:round/>
            <a:headEnd type="triangle" w="lg" len="lg"/>
            <a:tailEnd type="none" w="sm" len="sm"/>
          </a:ln>
        </p:spPr>
      </p:cxnSp>
      <p:cxnSp>
        <p:nvCxnSpPr>
          <p:cNvPr id="2539" name="Google Shape;2539;ge5f8a1850c_2_524"/>
          <p:cNvCxnSpPr/>
          <p:nvPr/>
        </p:nvCxnSpPr>
        <p:spPr>
          <a:xfrm>
            <a:off x="6101013" y="3954106"/>
            <a:ext cx="2468880" cy="0"/>
          </a:xfrm>
          <a:prstGeom prst="straightConnector1">
            <a:avLst/>
          </a:prstGeom>
          <a:noFill/>
          <a:ln w="19050" cap="flat" cmpd="sng">
            <a:solidFill>
              <a:srgbClr val="262626"/>
            </a:solidFill>
            <a:prstDash val="solid"/>
            <a:round/>
            <a:headEnd type="triangle" w="lg" len="lg"/>
            <a:tailEnd type="none" w="sm" len="sm"/>
          </a:ln>
        </p:spPr>
      </p:cxnSp>
      <p:grpSp>
        <p:nvGrpSpPr>
          <p:cNvPr id="2540" name="Google Shape;2540;ge5f8a1850c_2_524"/>
          <p:cNvGrpSpPr/>
          <p:nvPr/>
        </p:nvGrpSpPr>
        <p:grpSpPr>
          <a:xfrm>
            <a:off x="4378919" y="4757185"/>
            <a:ext cx="1043460" cy="906212"/>
            <a:chOff x="19725712" y="16171816"/>
            <a:chExt cx="1739100" cy="1510353"/>
          </a:xfrm>
        </p:grpSpPr>
        <p:pic>
          <p:nvPicPr>
            <p:cNvPr id="2541" name="Google Shape;2541;ge5f8a1850c_2_524"/>
            <p:cNvPicPr preferRelativeResize="0"/>
            <p:nvPr/>
          </p:nvPicPr>
          <p:blipFill>
            <a:blip r:embed="rId8">
              <a:alphaModFix/>
            </a:blip>
            <a:stretch>
              <a:fillRect/>
            </a:stretch>
          </p:blipFill>
          <p:spPr>
            <a:xfrm>
              <a:off x="20211555" y="16535171"/>
              <a:ext cx="767498" cy="731520"/>
            </a:xfrm>
            <a:prstGeom prst="rect">
              <a:avLst/>
            </a:prstGeom>
            <a:noFill/>
            <a:ln>
              <a:noFill/>
            </a:ln>
          </p:spPr>
        </p:pic>
        <p:sp>
          <p:nvSpPr>
            <p:cNvPr id="2542" name="Google Shape;2542;ge5f8a1850c_2_524"/>
            <p:cNvSpPr/>
            <p:nvPr/>
          </p:nvSpPr>
          <p:spPr>
            <a:xfrm>
              <a:off x="19725712" y="17312869"/>
              <a:ext cx="1739100" cy="36930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en-US" altLang="zh-CN" sz="1080" b="0" i="0" strike="noStrike" cap="none" spc="0" baseline="0">
                  <a:solidFill>
                    <a:srgbClr val="262626"/>
                  </a:solidFill>
                  <a:effectLst/>
                  <a:latin typeface="Trebuchet MS" panose="020B0603020202020204" pitchFamily="34" charset="0"/>
                  <a:ea typeface="黑体" panose="02010609060101010101" pitchFamily="49" charset="-122"/>
                  <a:cs typeface="SimSun"/>
                </a:rPr>
                <a:t>GPU</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cxnSp>
          <p:nvCxnSpPr>
            <p:cNvPr id="2543" name="Google Shape;2543;ge5f8a1850c_2_524"/>
            <p:cNvCxnSpPr/>
            <p:nvPr/>
          </p:nvCxnSpPr>
          <p:spPr>
            <a:xfrm rot="10800000" flipH="1">
              <a:off x="20577004" y="16171816"/>
              <a:ext cx="0" cy="365700"/>
            </a:xfrm>
            <a:prstGeom prst="straightConnector1">
              <a:avLst/>
            </a:prstGeom>
            <a:noFill/>
            <a:ln w="19050" cap="flat" cmpd="sng">
              <a:solidFill>
                <a:srgbClr val="262626"/>
              </a:solidFill>
              <a:prstDash val="solid"/>
              <a:round/>
              <a:headEnd type="none" w="sm" len="sm"/>
              <a:tailEnd type="none" w="sm" len="sm"/>
            </a:ln>
          </p:spPr>
        </p:cxnSp>
      </p:grpSp>
      <p:grpSp>
        <p:nvGrpSpPr>
          <p:cNvPr id="2544" name="Google Shape;2544;ge5f8a1850c_2_524"/>
          <p:cNvGrpSpPr/>
          <p:nvPr/>
        </p:nvGrpSpPr>
        <p:grpSpPr>
          <a:xfrm>
            <a:off x="6810893" y="2698370"/>
            <a:ext cx="298260" cy="877860"/>
            <a:chOff x="29073199" y="9723730"/>
            <a:chExt cx="497100" cy="1463100"/>
          </a:xfrm>
        </p:grpSpPr>
        <p:sp>
          <p:nvSpPr>
            <p:cNvPr id="2545" name="Google Shape;2545;ge5f8a1850c_2_524"/>
            <p:cNvSpPr/>
            <p:nvPr/>
          </p:nvSpPr>
          <p:spPr>
            <a:xfrm>
              <a:off x="29073199" y="9723730"/>
              <a:ext cx="497100" cy="14631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46" name="Google Shape;2546;ge5f8a1850c_2_524"/>
            <p:cNvSpPr/>
            <p:nvPr/>
          </p:nvSpPr>
          <p:spPr>
            <a:xfrm>
              <a:off x="29190504" y="991111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47" name="Google Shape;2547;ge5f8a1850c_2_524"/>
            <p:cNvSpPr/>
            <p:nvPr/>
          </p:nvSpPr>
          <p:spPr>
            <a:xfrm>
              <a:off x="29190504" y="1034487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48" name="Google Shape;2548;ge5f8a1850c_2_524"/>
            <p:cNvSpPr/>
            <p:nvPr/>
          </p:nvSpPr>
          <p:spPr>
            <a:xfrm>
              <a:off x="29190504" y="1077863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grpSp>
      <p:grpSp>
        <p:nvGrpSpPr>
          <p:cNvPr id="2549" name="Google Shape;2549;ge5f8a1850c_2_524"/>
          <p:cNvGrpSpPr/>
          <p:nvPr/>
        </p:nvGrpSpPr>
        <p:grpSpPr>
          <a:xfrm>
            <a:off x="7407307" y="2698370"/>
            <a:ext cx="298260" cy="877860"/>
            <a:chOff x="29073199" y="9723730"/>
            <a:chExt cx="497100" cy="1463100"/>
          </a:xfrm>
        </p:grpSpPr>
        <p:sp>
          <p:nvSpPr>
            <p:cNvPr id="2550" name="Google Shape;2550;ge5f8a1850c_2_524"/>
            <p:cNvSpPr/>
            <p:nvPr/>
          </p:nvSpPr>
          <p:spPr>
            <a:xfrm>
              <a:off x="29073199" y="9723730"/>
              <a:ext cx="497100" cy="14631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51" name="Google Shape;2551;ge5f8a1850c_2_524"/>
            <p:cNvSpPr/>
            <p:nvPr/>
          </p:nvSpPr>
          <p:spPr>
            <a:xfrm>
              <a:off x="29190504" y="991111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52" name="Google Shape;2552;ge5f8a1850c_2_524"/>
            <p:cNvSpPr/>
            <p:nvPr/>
          </p:nvSpPr>
          <p:spPr>
            <a:xfrm>
              <a:off x="29190504" y="1034487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553" name="Google Shape;2553;ge5f8a1850c_2_524"/>
            <p:cNvSpPr/>
            <p:nvPr/>
          </p:nvSpPr>
          <p:spPr>
            <a:xfrm>
              <a:off x="29190504" y="1077863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grpSp>
      <p:cxnSp>
        <p:nvCxnSpPr>
          <p:cNvPr id="2554" name="Google Shape;2554;ge5f8a1850c_2_524"/>
          <p:cNvCxnSpPr/>
          <p:nvPr/>
        </p:nvCxnSpPr>
        <p:spPr>
          <a:xfrm rot="10800000" flipH="1">
            <a:off x="7119311" y="3675091"/>
            <a:ext cx="0" cy="266400"/>
          </a:xfrm>
          <a:prstGeom prst="straightConnector1">
            <a:avLst/>
          </a:prstGeom>
          <a:noFill/>
          <a:ln w="19050" cap="flat" cmpd="sng">
            <a:solidFill>
              <a:srgbClr val="262626"/>
            </a:solidFill>
            <a:prstDash val="solid"/>
            <a:round/>
            <a:headEnd type="triangle" w="lg" len="lg"/>
            <a:tailEnd type="none" w="sm" len="sm"/>
          </a:ln>
        </p:spPr>
      </p:cxnSp>
      <p:cxnSp>
        <p:nvCxnSpPr>
          <p:cNvPr id="2555" name="Google Shape;2555;ge5f8a1850c_2_524"/>
          <p:cNvCxnSpPr/>
          <p:nvPr/>
        </p:nvCxnSpPr>
        <p:spPr>
          <a:xfrm rot="10800000" flipH="1">
            <a:off x="8549324" y="3636313"/>
            <a:ext cx="0" cy="331200"/>
          </a:xfrm>
          <a:prstGeom prst="straightConnector1">
            <a:avLst/>
          </a:prstGeom>
          <a:noFill/>
          <a:ln w="19050" cap="flat" cmpd="sng">
            <a:solidFill>
              <a:srgbClr val="262626"/>
            </a:solidFill>
            <a:prstDash val="solid"/>
            <a:round/>
            <a:headEnd type="triangle" w="lg" len="lg"/>
            <a:tailEnd type="none" w="sm" len="sm"/>
          </a:ln>
        </p:spPr>
      </p:cxnSp>
      <p:sp>
        <p:nvSpPr>
          <p:cNvPr id="2556" name="Google Shape;2556;ge5f8a1850c_2_524"/>
          <p:cNvSpPr txBox="1"/>
          <p:nvPr/>
        </p:nvSpPr>
        <p:spPr>
          <a:xfrm flipH="1">
            <a:off x="9843065" y="3293834"/>
            <a:ext cx="851040" cy="42768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zh-CN" altLang="en-US" sz="1080" b="0" i="0" strike="noStrike" cap="none" spc="0" baseline="0" dirty="0">
                <a:solidFill>
                  <a:srgbClr val="262626"/>
                </a:solidFill>
                <a:effectLst/>
                <a:latin typeface="Trebuchet MS" panose="020B0603020202020204" pitchFamily="34" charset="0"/>
                <a:ea typeface="黑体" panose="02010609060101010101" pitchFamily="49" charset="-122"/>
                <a:cs typeface="SimSun"/>
              </a:rPr>
              <a:t>模型资</a:t>
            </a:r>
            <a:r>
              <a:rPr lang="zh-CN" altLang="en-US" sz="1080" b="0" i="0" strike="noStrike" cap="none" spc="0" baseline="0">
                <a:solidFill>
                  <a:srgbClr val="262626"/>
                </a:solidFill>
                <a:effectLst/>
                <a:latin typeface="Trebuchet MS" panose="020B0603020202020204" pitchFamily="34" charset="0"/>
                <a:ea typeface="黑体" panose="02010609060101010101" pitchFamily="49" charset="-122"/>
                <a:cs typeface="SimSun"/>
              </a:rPr>
              <a:t>源库</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cxnSp>
        <p:nvCxnSpPr>
          <p:cNvPr id="2557" name="Google Shape;2557;ge5f8a1850c_2_524"/>
          <p:cNvCxnSpPr/>
          <p:nvPr/>
        </p:nvCxnSpPr>
        <p:spPr>
          <a:xfrm rot="10800000">
            <a:off x="9279612" y="4369832"/>
            <a:ext cx="438840" cy="0"/>
          </a:xfrm>
          <a:prstGeom prst="straightConnector1">
            <a:avLst/>
          </a:prstGeom>
          <a:noFill/>
          <a:ln w="19050" cap="flat" cmpd="sng">
            <a:solidFill>
              <a:srgbClr val="262626"/>
            </a:solidFill>
            <a:prstDash val="solid"/>
            <a:round/>
            <a:headEnd type="triangle" w="lg" len="lg"/>
            <a:tailEnd type="none" w="sm" len="sm"/>
          </a:ln>
        </p:spPr>
      </p:cxnSp>
      <p:sp>
        <p:nvSpPr>
          <p:cNvPr id="2558" name="Google Shape;2558;ge5f8a1850c_2_524"/>
          <p:cNvSpPr txBox="1"/>
          <p:nvPr/>
        </p:nvSpPr>
        <p:spPr>
          <a:xfrm flipH="1">
            <a:off x="232324" y="1930592"/>
            <a:ext cx="1092960" cy="36576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多个客户端</a:t>
            </a:r>
            <a:r>
              <a:rPr lang="zh-CN" altLang="en-US" sz="1080" b="0" i="0" strike="noStrike" cap="none" spc="0" baseline="0">
                <a:solidFill>
                  <a:srgbClr val="000000"/>
                </a:solidFill>
                <a:effectLst/>
                <a:latin typeface="Trebuchet MS" panose="020B0603020202020204" pitchFamily="34" charset="0"/>
                <a:ea typeface="黑体" panose="02010609060101010101" pitchFamily="49" charset="-122"/>
                <a:cs typeface="SimSun"/>
              </a:rPr>
              <a:t>应用</a:t>
            </a:r>
            <a:endParaRPr lang="zh-CN" altLang="en-US" sz="839"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2559" name="Google Shape;2559;ge5f8a1850c_2_524"/>
          <p:cNvSpPr txBox="1"/>
          <p:nvPr/>
        </p:nvSpPr>
        <p:spPr>
          <a:xfrm>
            <a:off x="627120" y="5509535"/>
            <a:ext cx="9718560" cy="668460"/>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1800"/>
              </a:spcBef>
              <a:spcAft>
                <a:spcPct val="0"/>
              </a:spcAft>
              <a:buNone/>
            </a:pP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每月以 </a:t>
            </a:r>
            <a:r>
              <a:rPr lang="en-US" altLang="zh-CN"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Docker </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容器的形式在 </a:t>
            </a:r>
            <a:r>
              <a:rPr lang="en-US" altLang="zh-CN" sz="156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9" history="0"/>
              </a:rPr>
              <a:t>GitHub</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和 </a:t>
            </a:r>
            <a:r>
              <a:rPr lang="en-US" altLang="zh-CN" sz="156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10" history="0"/>
              </a:rPr>
              <a:t>NGC</a:t>
            </a:r>
            <a:r>
              <a:rPr lang="zh-CN" altLang="en-US" sz="156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上推出新版本</a:t>
            </a: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560" name="Google Shape;2560;ge5f8a1850c_2_524"/>
          <p:cNvPicPr preferRelativeResize="0"/>
          <p:nvPr/>
        </p:nvPicPr>
        <p:blipFill>
          <a:blip r:embed="rId11">
            <a:alphaModFix/>
          </a:blip>
          <a:stretch>
            <a:fillRect/>
          </a:stretch>
        </p:blipFill>
        <p:spPr>
          <a:xfrm>
            <a:off x="4172204" y="3636313"/>
            <a:ext cx="630360" cy="252155"/>
          </a:xfrm>
          <a:prstGeom prst="rect">
            <a:avLst/>
          </a:prstGeom>
          <a:noFill/>
          <a:ln>
            <a:noFill/>
          </a:ln>
        </p:spPr>
      </p:pic>
      <p:cxnSp>
        <p:nvCxnSpPr>
          <p:cNvPr id="2561" name="Google Shape;2561;ge5f8a1850c_2_524"/>
          <p:cNvCxnSpPr/>
          <p:nvPr/>
        </p:nvCxnSpPr>
        <p:spPr>
          <a:xfrm rot="10800000">
            <a:off x="1316825" y="2922074"/>
            <a:ext cx="365760" cy="0"/>
          </a:xfrm>
          <a:prstGeom prst="straightConnector1">
            <a:avLst/>
          </a:prstGeom>
          <a:noFill/>
          <a:ln w="12700" cap="flat" cmpd="sng">
            <a:solidFill>
              <a:schemeClr val="dk2"/>
            </a:solidFill>
            <a:prstDash val="solid"/>
            <a:round/>
            <a:headEnd type="triangle" w="lg" len="lg"/>
            <a:tailEnd type="none" w="sm" len="sm"/>
          </a:ln>
        </p:spPr>
      </p:cxnSp>
      <p:cxnSp>
        <p:nvCxnSpPr>
          <p:cNvPr id="2562" name="Google Shape;2562;ge5f8a1850c_2_524"/>
          <p:cNvCxnSpPr/>
          <p:nvPr/>
        </p:nvCxnSpPr>
        <p:spPr>
          <a:xfrm>
            <a:off x="1295399" y="3386710"/>
            <a:ext cx="365760" cy="0"/>
          </a:xfrm>
          <a:prstGeom prst="straightConnector1">
            <a:avLst/>
          </a:prstGeom>
          <a:noFill/>
          <a:ln w="12700" cap="flat" cmpd="sng">
            <a:solidFill>
              <a:schemeClr val="dk2"/>
            </a:solidFill>
            <a:prstDash val="solid"/>
            <a:round/>
            <a:headEnd type="triangle" w="lg" len="lg"/>
            <a:tailEnd type="none" w="sm" len="sm"/>
          </a:ln>
        </p:spPr>
      </p:cxnSp>
      <p:sp>
        <p:nvSpPr>
          <p:cNvPr id="2563" name="Google Shape;2563;ge5f8a1850c_2_524"/>
          <p:cNvSpPr txBox="1"/>
          <p:nvPr/>
        </p:nvSpPr>
        <p:spPr>
          <a:xfrm flipH="1">
            <a:off x="990970" y="2667359"/>
            <a:ext cx="974880" cy="22464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zh-CN" altLang="en-US" sz="1080" b="0" i="0" strike="noStrike" cap="none" spc="0" baseline="0">
                <a:solidFill>
                  <a:srgbClr val="000000"/>
                </a:solidFill>
                <a:effectLst/>
                <a:latin typeface="Trebuchet MS" panose="020B0603020202020204" pitchFamily="34" charset="0"/>
                <a:ea typeface="黑体" panose="02010609060101010101" pitchFamily="49" charset="-122"/>
                <a:cs typeface="SimSun"/>
              </a:rPr>
              <a:t>查询</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64" name="Google Shape;2564;ge5f8a1850c_2_524"/>
          <p:cNvSpPr txBox="1"/>
          <p:nvPr/>
        </p:nvSpPr>
        <p:spPr>
          <a:xfrm flipH="1">
            <a:off x="1010966" y="3143393"/>
            <a:ext cx="974880" cy="224640"/>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zh-CN" altLang="en-US" sz="1080" b="0" i="0" strike="noStrike" cap="none" spc="0" baseline="0">
                <a:solidFill>
                  <a:srgbClr val="000000"/>
                </a:solidFill>
                <a:effectLst/>
                <a:latin typeface="Trebuchet MS" panose="020B0603020202020204" pitchFamily="34" charset="0"/>
                <a:ea typeface="黑体" panose="02010609060101010101" pitchFamily="49" charset="-122"/>
                <a:cs typeface="SimSun"/>
              </a:rPr>
              <a:t>结果</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cxnSp>
        <p:nvCxnSpPr>
          <p:cNvPr id="2565" name="Google Shape;2565;ge5f8a1850c_2_524"/>
          <p:cNvCxnSpPr/>
          <p:nvPr/>
        </p:nvCxnSpPr>
        <p:spPr>
          <a:xfrm>
            <a:off x="9279612" y="2816081"/>
            <a:ext cx="438840" cy="0"/>
          </a:xfrm>
          <a:prstGeom prst="straightConnector1">
            <a:avLst/>
          </a:prstGeom>
          <a:noFill/>
          <a:ln w="19050" cap="flat" cmpd="sng">
            <a:solidFill>
              <a:srgbClr val="262626"/>
            </a:solidFill>
            <a:prstDash val="solid"/>
            <a:round/>
            <a:headEnd type="triangle" w="lg" len="lg"/>
            <a:tailEnd type="none" w="sm" len="sm"/>
          </a:ln>
        </p:spPr>
      </p:cxnSp>
      <p:sp>
        <p:nvSpPr>
          <p:cNvPr id="2566" name="Google Shape;2566;ge5f8a1850c_2_524"/>
          <p:cNvSpPr txBox="1"/>
          <p:nvPr/>
        </p:nvSpPr>
        <p:spPr>
          <a:xfrm flipH="1">
            <a:off x="9177706" y="2186860"/>
            <a:ext cx="720360" cy="410942"/>
          </a:xfrm>
          <a:prstGeom prst="rect">
            <a:avLst/>
          </a:prstGeom>
          <a:noFill/>
          <a:ln>
            <a:noFill/>
          </a:ln>
        </p:spPr>
        <p:txBody>
          <a:bodyPr spcFirstLastPara="1" wrap="square" lIns="54825" tIns="27375" rIns="54825" bIns="27375" anchor="t" anchorCtr="0">
            <a:noAutofit/>
          </a:bodyPr>
          <a:lstStyle/>
          <a:p>
            <a:pPr marL="0" marR="0" lvl="0" indent="0" algn="ctr" rtl="0">
              <a:spcBef>
                <a:spcPct val="0"/>
              </a:spcBef>
              <a:spcAft>
                <a:spcPct val="0"/>
              </a:spcAft>
              <a:buNone/>
            </a:pP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多个</a:t>
            </a:r>
            <a:r>
              <a:rPr lang="zh-CN" altLang="en-US" sz="1080" b="0" i="0" strike="noStrike" cap="none" spc="0" baseline="0">
                <a:solidFill>
                  <a:srgbClr val="000000"/>
                </a:solidFill>
                <a:effectLst/>
                <a:latin typeface="Trebuchet MS" panose="020B0603020202020204" pitchFamily="34" charset="0"/>
                <a:ea typeface="黑体" panose="02010609060101010101" pitchFamily="49" charset="-122"/>
                <a:cs typeface="SimSun"/>
              </a:rPr>
              <a:t>模型</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67" name="Google Shape;2567;ge5f8a1850c_2_524"/>
          <p:cNvSpPr txBox="1">
            <a:spLocks noGrp="1"/>
          </p:cNvSpPr>
          <p:nvPr>
            <p:ph type="title"/>
          </p:nvPr>
        </p:nvSpPr>
        <p:spPr>
          <a:xfrm>
            <a:off x="498348" y="156838"/>
            <a:ext cx="9976320" cy="591120"/>
          </a:xfrm>
          <a:prstGeom prst="rect">
            <a:avLst/>
          </a:prstGeom>
          <a:noFill/>
          <a:ln>
            <a:noFill/>
          </a:ln>
        </p:spPr>
        <p:txBody>
          <a:bodyPr spcFirstLastPara="1" wrap="square" lIns="54825" tIns="27375" rIns="54825" bIns="27375" anchor="b" anchorCtr="0">
            <a:noAutofit/>
          </a:bodyPr>
          <a:lstStyle/>
          <a:p>
            <a:pPr marL="0" lvl="0" indent="0" algn="ctr" rtl="0">
              <a:lnSpc>
                <a:spcPct val="90000"/>
              </a:lnSpc>
              <a:spcBef>
                <a:spcPct val="0"/>
              </a:spcBef>
              <a:spcAft>
                <a:spcPct val="0"/>
              </a:spcAft>
              <a:buClr>
                <a:schemeClr val="dk2"/>
              </a:buClr>
              <a:buSzPts val="1200"/>
              <a:buFont typeface="Trebuchet MS"/>
              <a:buNone/>
            </a:pP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en-US" altLang="zh-CN"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TRITON </a:t>
            </a: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推理服</a:t>
            </a:r>
            <a:r>
              <a:rPr lang="zh-CN" altLang="en-US" sz="2880" b="0" i="0" strike="noStrike" cap="none" spc="0" baseline="0">
                <a:solidFill>
                  <a:srgbClr val="000000"/>
                </a:solidFill>
                <a:effectLst/>
                <a:latin typeface="Trebuchet MS" panose="020B0603020202020204" pitchFamily="34" charset="0"/>
                <a:ea typeface="黑体" panose="02010609060101010101" pitchFamily="49" charset="-122"/>
                <a:cs typeface="SimSun"/>
              </a:rPr>
              <a:t>务器</a:t>
            </a:r>
            <a:endParaRPr lang="zh-CN" altLang="en-US" sz="2880" dirty="0">
              <a:latin typeface="Trebuchet MS" panose="020B0603020202020204" pitchFamily="34" charset="0"/>
              <a:ea typeface="黑体" panose="02010609060101010101" pitchFamily="49" charset="-122"/>
            </a:endParaRPr>
          </a:p>
        </p:txBody>
      </p:sp>
      <p:sp>
        <p:nvSpPr>
          <p:cNvPr id="2568" name="Google Shape;2568;ge5f8a1850c_2_524"/>
          <p:cNvSpPr txBox="1"/>
          <p:nvPr/>
        </p:nvSpPr>
        <p:spPr>
          <a:xfrm>
            <a:off x="498348" y="723766"/>
            <a:ext cx="9976320" cy="525600"/>
          </a:xfrm>
          <a:prstGeom prst="rect">
            <a:avLst/>
          </a:prstGeom>
          <a:noFill/>
          <a:ln>
            <a:noFill/>
          </a:ln>
        </p:spPr>
        <p:txBody>
          <a:bodyPr spcFirstLastPara="1" wrap="square" lIns="54825" tIns="27375" rIns="54825" bIns="27375" anchor="t" anchorCtr="0">
            <a:noAutofit/>
          </a:bodyPr>
          <a:lstStyle/>
          <a:p>
            <a:pPr marL="0" marR="0" lvl="0" indent="0" algn="ctr" rtl="0">
              <a:lnSpc>
                <a:spcPct val="90000"/>
              </a:lnSpc>
              <a:spcBef>
                <a:spcPct val="0"/>
              </a:spcBef>
              <a:spcAft>
                <a:spcPts val="960"/>
              </a:spcAft>
              <a:buNone/>
            </a:pPr>
            <a:r>
              <a:rPr lang="zh-CN" altLang="en-US"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用于可扩展及简化推理服务的开源软件</a:t>
            </a:r>
            <a:endParaRPr lang="zh-CN" altLang="en-US" sz="1800"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569" name="Google Shape;2569;ge5f8a1850c_2_524"/>
          <p:cNvSpPr/>
          <p:nvPr/>
        </p:nvSpPr>
        <p:spPr>
          <a:xfrm>
            <a:off x="399411" y="2714762"/>
            <a:ext cx="829616" cy="632880"/>
          </a:xfrm>
          <a:prstGeom prst="rect">
            <a:avLst/>
          </a:prstGeom>
          <a:no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839">
              <a:solidFill>
                <a:srgbClr val="FFFFFF"/>
              </a:solidFill>
              <a:highlight>
                <a:srgbClr val="F8F8F8"/>
              </a:highlight>
              <a:latin typeface="Arial"/>
              <a:ea typeface="Arial"/>
              <a:cs typeface="Arial"/>
              <a:sym typeface="Arial"/>
            </a:endParaRPr>
          </a:p>
        </p:txBody>
      </p:sp>
      <p:sp>
        <p:nvSpPr>
          <p:cNvPr id="2570" name="Google Shape;2570;ge5f8a1850c_2_524"/>
          <p:cNvSpPr/>
          <p:nvPr/>
        </p:nvSpPr>
        <p:spPr>
          <a:xfrm>
            <a:off x="349116" y="2833520"/>
            <a:ext cx="829616" cy="632880"/>
          </a:xfrm>
          <a:prstGeom prst="rect">
            <a:avLst/>
          </a:prstGeom>
          <a:solidFill>
            <a:schemeClr val="lt1"/>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ct val="0"/>
              </a:spcBef>
              <a:spcAft>
                <a:spcPct val="0"/>
              </a:spcAft>
              <a:buNone/>
            </a:pPr>
            <a:endParaRPr sz="839">
              <a:solidFill>
                <a:srgbClr val="FFFFFF"/>
              </a:solidFill>
              <a:highlight>
                <a:srgbClr val="F8F8F8"/>
              </a:highlight>
              <a:latin typeface="Arial"/>
              <a:ea typeface="Arial"/>
              <a:cs typeface="Arial"/>
              <a:sym typeface="Arial"/>
            </a:endParaRPr>
          </a:p>
        </p:txBody>
      </p:sp>
      <p:sp>
        <p:nvSpPr>
          <p:cNvPr id="2571" name="Google Shape;2571;ge5f8a1850c_2_524"/>
          <p:cNvSpPr/>
          <p:nvPr/>
        </p:nvSpPr>
        <p:spPr>
          <a:xfrm>
            <a:off x="194002" y="2951584"/>
            <a:ext cx="936984" cy="642767"/>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ct val="0"/>
              </a:spcBef>
              <a:spcAft>
                <a:spcPct val="0"/>
              </a:spcAft>
              <a:buNone/>
            </a:pPr>
            <a:r>
              <a:rPr lang="en-US" altLang="zh-CN"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Python/C++ </a:t>
            </a:r>
            <a:r>
              <a:rPr lang="zh-CN" altLang="en-US" sz="10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客户</a:t>
            </a:r>
            <a:r>
              <a:rPr lang="zh-CN" altLang="en-US" sz="1080" b="0" i="0" strike="noStrike" cap="none" spc="0" baseline="0">
                <a:solidFill>
                  <a:srgbClr val="000000"/>
                </a:solidFill>
                <a:effectLst/>
                <a:latin typeface="Trebuchet MS" panose="020B0603020202020204" pitchFamily="34" charset="0"/>
                <a:ea typeface="黑体" panose="02010609060101010101" pitchFamily="49" charset="-122"/>
                <a:cs typeface="SimSun"/>
              </a:rPr>
              <a:t>端库</a:t>
            </a:r>
            <a:endParaRPr lang="zh-CN" altLang="en-US" dirty="0">
              <a:latin typeface="Trebuchet MS" panose="020B0603020202020204" pitchFamily="34" charset="0"/>
              <a:ea typeface="黑体" panose="02010609060101010101" pitchFamily="49" charset="-122"/>
            </a:endParaRPr>
          </a:p>
        </p:txBody>
      </p:sp>
      <p:pic>
        <p:nvPicPr>
          <p:cNvPr id="2572" name="Google Shape;2572;ge5f8a1850c_2_524"/>
          <p:cNvPicPr preferRelativeResize="0"/>
          <p:nvPr/>
        </p:nvPicPr>
        <p:blipFill>
          <a:blip r:embed="rId12">
            <a:alphaModFix/>
          </a:blip>
          <a:stretch>
            <a:fillRect/>
          </a:stretch>
        </p:blipFill>
        <p:spPr>
          <a:xfrm>
            <a:off x="4853632" y="3705601"/>
            <a:ext cx="502006" cy="109728"/>
          </a:xfrm>
          <a:prstGeom prst="rect">
            <a:avLst/>
          </a:prstGeom>
          <a:noFill/>
          <a:ln>
            <a:noFill/>
          </a:ln>
        </p:spPr>
      </p:pic>
      <p:pic>
        <p:nvPicPr>
          <p:cNvPr id="2573" name="Google Shape;2573;ge5f8a1850c_2_524"/>
          <p:cNvPicPr preferRelativeResize="0"/>
          <p:nvPr/>
        </p:nvPicPr>
        <p:blipFill>
          <a:blip r:embed="rId13">
            <a:alphaModFix/>
          </a:blip>
          <a:stretch>
            <a:fillRect/>
          </a:stretch>
        </p:blipFill>
        <p:spPr>
          <a:xfrm>
            <a:off x="9904525" y="2117845"/>
            <a:ext cx="851025" cy="1065405"/>
          </a:xfrm>
          <a:prstGeom prst="rect">
            <a:avLst/>
          </a:prstGeom>
          <a:noFill/>
          <a:ln>
            <a:noFill/>
          </a:ln>
        </p:spPr>
      </p:pic>
      <p:sp>
        <p:nvSpPr>
          <p:cNvPr id="67" name="TextBox 66">
            <a:extLst>
              <a:ext uri="{FF2B5EF4-FFF2-40B4-BE49-F238E27FC236}">
                <a16:creationId xmlns:a16="http://schemas.microsoft.com/office/drawing/2014/main" id="{74165DF6-08E4-7DB1-316C-A2E433A98D50}"/>
              </a:ext>
            </a:extLst>
          </p:cNvPr>
          <p:cNvSpPr txBox="1"/>
          <p:nvPr/>
        </p:nvSpPr>
        <p:spPr>
          <a:xfrm>
            <a:off x="161365" y="542864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ge5f8a1850c_2_459"/>
          <p:cNvSpPr txBox="1">
            <a:spLocks noGrp="1"/>
          </p:cNvSpPr>
          <p:nvPr>
            <p:ph type="title"/>
          </p:nvPr>
        </p:nvSpPr>
        <p:spPr>
          <a:xfrm>
            <a:off x="498348" y="521208"/>
            <a:ext cx="9976320" cy="591120"/>
          </a:xfrm>
          <a:prstGeom prst="rect">
            <a:avLst/>
          </a:prstGeom>
          <a:noFill/>
          <a:ln>
            <a:noFill/>
          </a:ln>
        </p:spPr>
        <p:txBody>
          <a:bodyPr spcFirstLastPara="1" wrap="square" lIns="54825" tIns="27400" rIns="54825" bIns="27400" anchor="b" anchorCtr="0">
            <a:noAutofit/>
          </a:bodyPr>
          <a:lstStyle/>
          <a:p>
            <a:pPr marL="0" lvl="0" indent="0" algn="ctr" rtl="0">
              <a:lnSpc>
                <a:spcPct val="90000"/>
              </a:lnSpc>
              <a:spcBef>
                <a:spcPct val="0"/>
              </a:spcBef>
              <a:spcAft>
                <a:spcPct val="0"/>
              </a:spcAft>
              <a:buClr>
                <a:schemeClr val="dk2"/>
              </a:buClr>
              <a:buSzPts val="700"/>
              <a:buFont typeface="Trebuchet MS"/>
              <a:buNone/>
            </a:pP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专为 </a:t>
            </a:r>
            <a:r>
              <a:rPr lang="en-US" altLang="zh-CN"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DEVOPS/MLOPS </a:t>
            </a:r>
            <a:r>
              <a:rPr lang="zh-CN" altLang="en-US" sz="2880" b="0" i="0" strike="noStrike" cap="none" spc="0" baseline="0">
                <a:solidFill>
                  <a:srgbClr val="000000"/>
                </a:solidFill>
                <a:effectLst/>
                <a:latin typeface="Trebuchet MS" panose="020B0603020202020204" pitchFamily="34" charset="0"/>
                <a:ea typeface="黑体" panose="02010609060101010101" pitchFamily="49" charset="-122"/>
                <a:cs typeface="SimSun"/>
              </a:rPr>
              <a:t>设计</a:t>
            </a:r>
            <a:endParaRPr lang="zh-CN" altLang="en-US" sz="2880" dirty="0">
              <a:latin typeface="Trebuchet MS" panose="020B0603020202020204" pitchFamily="34" charset="0"/>
              <a:ea typeface="黑体" panose="02010609060101010101" pitchFamily="49" charset="-122"/>
            </a:endParaRPr>
          </a:p>
        </p:txBody>
      </p:sp>
      <p:sp>
        <p:nvSpPr>
          <p:cNvPr id="2447" name="Google Shape;2447;ge5f8a1850c_2_459"/>
          <p:cNvSpPr txBox="1">
            <a:spLocks noGrp="1"/>
          </p:cNvSpPr>
          <p:nvPr>
            <p:ph type="body" idx="2"/>
          </p:nvPr>
        </p:nvSpPr>
        <p:spPr>
          <a:xfrm>
            <a:off x="498348" y="1088136"/>
            <a:ext cx="9976320" cy="525240"/>
          </a:xfrm>
          <a:prstGeom prst="rect">
            <a:avLst/>
          </a:prstGeom>
          <a:noFill/>
          <a:ln>
            <a:noFill/>
          </a:ln>
        </p:spPr>
        <p:txBody>
          <a:bodyPr spcFirstLastPara="1" wrap="square" lIns="54825" tIns="27400" rIns="54825" bIns="27400" anchor="t" anchorCtr="0">
            <a:noAutofit/>
          </a:bodyPr>
          <a:lstStyle/>
          <a:p>
            <a:pPr marL="0" lvl="0" indent="0" algn="ctr" rtl="0">
              <a:lnSpc>
                <a:spcPct val="90000"/>
              </a:lnSpc>
              <a:spcBef>
                <a:spcPct val="0"/>
              </a:spcBef>
              <a:spcAft>
                <a:spcPct val="0"/>
              </a:spcAft>
              <a:buSzPts val="1500"/>
              <a:buNone/>
            </a:pPr>
            <a:r>
              <a:rPr lang="en-US" altLang="zh-CN"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Triton </a:t>
            </a:r>
            <a:r>
              <a:rPr lang="zh-CN" altLang="en-US"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可为所有的 </a:t>
            </a:r>
            <a:r>
              <a:rPr lang="en-US" altLang="zh-CN"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AI </a:t>
            </a:r>
            <a:r>
              <a:rPr lang="zh-CN" altLang="en-US"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用例轻松地集成到组织机构的工作流中</a:t>
            </a:r>
            <a:endParaRPr lang="zh-CN" altLang="en-US" sz="1800" dirty="0">
              <a:latin typeface="Trebuchet MS" panose="020B0603020202020204" pitchFamily="34" charset="0"/>
              <a:ea typeface="黑体" panose="02010609060101010101" pitchFamily="49" charset="-122"/>
            </a:endParaRPr>
          </a:p>
        </p:txBody>
      </p:sp>
      <p:sp>
        <p:nvSpPr>
          <p:cNvPr id="2448" name="Google Shape;2448;ge5f8a1850c_2_459"/>
          <p:cNvSpPr txBox="1"/>
          <p:nvPr/>
        </p:nvSpPr>
        <p:spPr>
          <a:xfrm>
            <a:off x="4225663" y="4019696"/>
            <a:ext cx="2117520" cy="121896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实时模型更新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动态模型加载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Triton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模型分析器</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可作为自定义容器，</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与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Azure ML</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Seldon</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ClearML</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AWS </a:t>
            </a:r>
            <a:r>
              <a:rPr lang="en-US" altLang="zh-CN" sz="12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SageMaker</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以及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Google CAIP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集成</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2449" name="Google Shape;2449;ge5f8a1850c_2_459"/>
          <p:cNvSpPr txBox="1"/>
          <p:nvPr/>
        </p:nvSpPr>
        <p:spPr>
          <a:xfrm>
            <a:off x="1418364" y="3886212"/>
            <a:ext cx="2284312" cy="121896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ct val="0"/>
              </a:spcBef>
              <a:spcAft>
                <a:spcPct val="0"/>
              </a:spcAft>
              <a:buNone/>
            </a:pP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Kubernetes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中可扩展的微服务</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用于快速部署的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Helm Chart</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en-US" altLang="zh-CN" sz="1200" b="0" i="0" strike="noStrike" cap="none" spc="0" baseline="0" dirty="0" err="1">
                <a:solidFill>
                  <a:srgbClr val="000000"/>
                </a:solidFill>
                <a:effectLst/>
                <a:latin typeface="Trebuchet MS" panose="020B0603020202020204" pitchFamily="34" charset="0"/>
                <a:ea typeface="黑体" panose="02010609060101010101" pitchFamily="49" charset="-122"/>
                <a:cs typeface="SimSun"/>
              </a:rPr>
              <a:t>KFServing</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集成</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450" name="Google Shape;2450;ge5f8a1850c_2_459"/>
          <p:cNvPicPr preferRelativeResize="0"/>
          <p:nvPr/>
        </p:nvPicPr>
        <p:blipFill>
          <a:blip r:embed="rId3">
            <a:alphaModFix/>
          </a:blip>
          <a:stretch>
            <a:fillRect/>
          </a:stretch>
        </p:blipFill>
        <p:spPr>
          <a:xfrm>
            <a:off x="2165065" y="2753696"/>
            <a:ext cx="790798" cy="768096"/>
          </a:xfrm>
          <a:prstGeom prst="rect">
            <a:avLst/>
          </a:prstGeom>
          <a:noFill/>
          <a:ln>
            <a:noFill/>
          </a:ln>
        </p:spPr>
      </p:pic>
      <p:grpSp>
        <p:nvGrpSpPr>
          <p:cNvPr id="2451" name="Google Shape;2451;ge5f8a1850c_2_459"/>
          <p:cNvGrpSpPr/>
          <p:nvPr/>
        </p:nvGrpSpPr>
        <p:grpSpPr>
          <a:xfrm>
            <a:off x="4852145" y="2722200"/>
            <a:ext cx="842958" cy="725695"/>
            <a:chOff x="15126402" y="4489117"/>
            <a:chExt cx="1404930" cy="1209493"/>
          </a:xfrm>
        </p:grpSpPr>
        <p:sp>
          <p:nvSpPr>
            <p:cNvPr id="2452" name="Google Shape;2452;ge5f8a1850c_2_459"/>
            <p:cNvSpPr/>
            <p:nvPr/>
          </p:nvSpPr>
          <p:spPr>
            <a:xfrm>
              <a:off x="15126402" y="4510010"/>
              <a:ext cx="531600" cy="1188600"/>
            </a:xfrm>
            <a:prstGeom prst="curvedRightArrow">
              <a:avLst>
                <a:gd name="adj1" fmla="val 6735"/>
                <a:gd name="adj2" fmla="val 18818"/>
                <a:gd name="adj3" fmla="val 18464"/>
              </a:avLst>
            </a:prstGeom>
            <a:noFill/>
            <a:ln w="25400" cap="flat" cmpd="sng">
              <a:solidFill>
                <a:srgbClr val="7F7F7F"/>
              </a:solidFill>
              <a:prstDash val="solid"/>
              <a:round/>
              <a:headEnd type="none" w="sm" len="sm"/>
              <a:tailEnd type="none" w="sm" len="sm"/>
            </a:ln>
          </p:spPr>
          <p:txBody>
            <a:bodyPr spcFirstLastPara="1" wrap="square" lIns="54825" tIns="27400" rIns="54825"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453" name="Google Shape;2453;ge5f8a1850c_2_459"/>
            <p:cNvSpPr/>
            <p:nvPr/>
          </p:nvSpPr>
          <p:spPr>
            <a:xfrm rot="10800000">
              <a:off x="15999730" y="4489117"/>
              <a:ext cx="531600" cy="1188600"/>
            </a:xfrm>
            <a:prstGeom prst="curvedRightArrow">
              <a:avLst>
                <a:gd name="adj1" fmla="val 6735"/>
                <a:gd name="adj2" fmla="val 18818"/>
                <a:gd name="adj3" fmla="val 18464"/>
              </a:avLst>
            </a:prstGeom>
            <a:noFill/>
            <a:ln w="25400" cap="flat" cmpd="sng">
              <a:solidFill>
                <a:srgbClr val="7F7F7F"/>
              </a:solidFill>
              <a:prstDash val="solid"/>
              <a:round/>
              <a:headEnd type="none" w="sm" len="sm"/>
              <a:tailEnd type="none" w="sm" len="sm"/>
            </a:ln>
          </p:spPr>
          <p:txBody>
            <a:bodyPr spcFirstLastPara="1" wrap="square" lIns="54825" tIns="27400" rIns="54825"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pic>
          <p:nvPicPr>
            <p:cNvPr id="2454" name="Google Shape;2454;ge5f8a1850c_2_459"/>
            <p:cNvPicPr preferRelativeResize="0"/>
            <p:nvPr/>
          </p:nvPicPr>
          <p:blipFill>
            <a:blip r:embed="rId4">
              <a:alphaModFix/>
            </a:blip>
            <a:stretch>
              <a:fillRect/>
            </a:stretch>
          </p:blipFill>
          <p:spPr>
            <a:xfrm>
              <a:off x="15624628" y="4704786"/>
              <a:ext cx="408476" cy="731520"/>
            </a:xfrm>
            <a:prstGeom prst="rect">
              <a:avLst/>
            </a:prstGeom>
            <a:noFill/>
            <a:ln>
              <a:noFill/>
            </a:ln>
          </p:spPr>
        </p:pic>
      </p:grpSp>
      <p:cxnSp>
        <p:nvCxnSpPr>
          <p:cNvPr id="2455" name="Google Shape;2455;ge5f8a1850c_2_459"/>
          <p:cNvCxnSpPr/>
          <p:nvPr/>
        </p:nvCxnSpPr>
        <p:spPr>
          <a:xfrm>
            <a:off x="1600345" y="3737405"/>
            <a:ext cx="1920240" cy="0"/>
          </a:xfrm>
          <a:prstGeom prst="straightConnector1">
            <a:avLst/>
          </a:prstGeom>
          <a:noFill/>
          <a:ln w="9525" cap="flat" cmpd="sng">
            <a:solidFill>
              <a:schemeClr val="lt2"/>
            </a:solidFill>
            <a:prstDash val="solid"/>
            <a:round/>
            <a:headEnd type="none" w="sm" len="sm"/>
            <a:tailEnd type="none" w="sm" len="sm"/>
          </a:ln>
        </p:spPr>
      </p:cxnSp>
      <p:cxnSp>
        <p:nvCxnSpPr>
          <p:cNvPr id="2456" name="Google Shape;2456;ge5f8a1850c_2_459"/>
          <p:cNvCxnSpPr/>
          <p:nvPr/>
        </p:nvCxnSpPr>
        <p:spPr>
          <a:xfrm>
            <a:off x="4368368" y="3737405"/>
            <a:ext cx="1810440" cy="0"/>
          </a:xfrm>
          <a:prstGeom prst="straightConnector1">
            <a:avLst/>
          </a:prstGeom>
          <a:noFill/>
          <a:ln w="9525" cap="flat" cmpd="sng">
            <a:solidFill>
              <a:schemeClr val="lt2"/>
            </a:solidFill>
            <a:prstDash val="solid"/>
            <a:round/>
            <a:headEnd type="none" w="sm" len="sm"/>
            <a:tailEnd type="none" w="sm" len="sm"/>
          </a:ln>
        </p:spPr>
      </p:cxnSp>
      <p:sp>
        <p:nvSpPr>
          <p:cNvPr id="2457" name="Google Shape;2457;ge5f8a1850c_2_459"/>
          <p:cNvSpPr txBox="1"/>
          <p:nvPr/>
        </p:nvSpPr>
        <p:spPr>
          <a:xfrm>
            <a:off x="1686970" y="1925689"/>
            <a:ext cx="1747080" cy="45432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ct val="0"/>
              </a:spcBef>
              <a:spcAft>
                <a:spcPct val="0"/>
              </a:spcAft>
              <a:buNone/>
            </a:pPr>
            <a:r>
              <a:rPr lang="en-US" altLang="zh-CN"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Kubernetes </a:t>
            </a:r>
            <a:r>
              <a:rPr lang="zh-CN" altLang="en-US" sz="1440" b="0" i="0" strike="noStrike" cap="none" spc="0" baseline="0">
                <a:solidFill>
                  <a:srgbClr val="76B900"/>
                </a:solidFill>
                <a:effectLst/>
                <a:latin typeface="Trebuchet MS" panose="020B0603020202020204" pitchFamily="34" charset="0"/>
                <a:ea typeface="黑体" panose="02010609060101010101" pitchFamily="49" charset="-122"/>
                <a:cs typeface="SimSun"/>
              </a:rPr>
              <a:t>集成</a:t>
            </a:r>
            <a:endParaRPr lang="zh-CN" altLang="en-US" sz="839"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2458" name="Google Shape;2458;ge5f8a1850c_2_459"/>
          <p:cNvSpPr txBox="1"/>
          <p:nvPr/>
        </p:nvSpPr>
        <p:spPr>
          <a:xfrm>
            <a:off x="4389458" y="1925689"/>
            <a:ext cx="1747080" cy="25488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ct val="0"/>
              </a:spcBef>
              <a:spcAft>
                <a:spcPct val="0"/>
              </a:spcAft>
              <a:buNone/>
            </a:pPr>
            <a:r>
              <a:rPr lang="en-US" altLang="zh-CN" sz="1440" b="0" i="0" strike="noStrike" cap="none" spc="0" baseline="0">
                <a:solidFill>
                  <a:srgbClr val="76B900"/>
                </a:solidFill>
                <a:effectLst/>
                <a:latin typeface="Trebuchet MS" panose="020B0603020202020204" pitchFamily="34" charset="0"/>
                <a:ea typeface="黑体" panose="02010609060101010101" pitchFamily="49" charset="-122"/>
                <a:cs typeface="SimSun"/>
              </a:rPr>
              <a:t>MLOps</a:t>
            </a:r>
            <a:endParaRPr lang="zh-CN" altLang="en-US" sz="839"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2459" name="Google Shape;2459;ge5f8a1850c_2_459"/>
          <p:cNvSpPr txBox="1"/>
          <p:nvPr/>
        </p:nvSpPr>
        <p:spPr>
          <a:xfrm>
            <a:off x="6806431" y="3826146"/>
            <a:ext cx="2242080" cy="105264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hlinkClick r:id="rId5" history="0"/>
              </a:rPr>
              <a:t>完全开源</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检查、自定义和扩展</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可定制容器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模块化后端，</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可实现低内存占用</a:t>
            </a:r>
            <a:endParaRPr lang="zh-CN" altLang="en-US" sz="839" dirty="0">
              <a:solidFill>
                <a:srgbClr val="000000"/>
              </a:solidFill>
              <a:latin typeface="Trebuchet MS" panose="020B0603020202020204" pitchFamily="34" charset="0"/>
              <a:ea typeface="黑体" panose="02010609060101010101" pitchFamily="49" charset="-122"/>
              <a:cs typeface="Trebuchet MS"/>
              <a:sym typeface="Trebuchet MS"/>
            </a:endParaRPr>
          </a:p>
        </p:txBody>
      </p:sp>
      <p:cxnSp>
        <p:nvCxnSpPr>
          <p:cNvPr id="2460" name="Google Shape;2460;ge5f8a1850c_2_459"/>
          <p:cNvCxnSpPr/>
          <p:nvPr/>
        </p:nvCxnSpPr>
        <p:spPr>
          <a:xfrm>
            <a:off x="6959880" y="3737405"/>
            <a:ext cx="1810440" cy="0"/>
          </a:xfrm>
          <a:prstGeom prst="straightConnector1">
            <a:avLst/>
          </a:prstGeom>
          <a:noFill/>
          <a:ln w="9525" cap="flat" cmpd="sng">
            <a:solidFill>
              <a:schemeClr val="lt2"/>
            </a:solidFill>
            <a:prstDash val="solid"/>
            <a:round/>
            <a:headEnd type="none" w="sm" len="sm"/>
            <a:tailEnd type="none" w="sm" len="sm"/>
          </a:ln>
        </p:spPr>
      </p:cxnSp>
      <p:sp>
        <p:nvSpPr>
          <p:cNvPr id="2461" name="Google Shape;2461;ge5f8a1850c_2_459"/>
          <p:cNvSpPr txBox="1"/>
          <p:nvPr/>
        </p:nvSpPr>
        <p:spPr>
          <a:xfrm>
            <a:off x="6980970" y="1925689"/>
            <a:ext cx="1747080" cy="45432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开源与可</a:t>
            </a:r>
            <a:r>
              <a:rPr lang="zh-CN" altLang="en-US" sz="1440" b="0" i="0" strike="noStrike" cap="none" spc="0" baseline="0">
                <a:solidFill>
                  <a:srgbClr val="76B900"/>
                </a:solidFill>
                <a:effectLst/>
                <a:latin typeface="Trebuchet MS" panose="020B0603020202020204" pitchFamily="34" charset="0"/>
                <a:ea typeface="黑体" panose="02010609060101010101" pitchFamily="49" charset="-122"/>
                <a:cs typeface="SimSun"/>
              </a:rPr>
              <a:t>定制</a:t>
            </a:r>
            <a:endParaRPr lang="zh-CN" altLang="en-US" sz="839" dirty="0">
              <a:solidFill>
                <a:srgbClr val="000000"/>
              </a:solidFill>
              <a:latin typeface="Trebuchet MS" panose="020B0603020202020204" pitchFamily="34" charset="0"/>
              <a:ea typeface="黑体" panose="02010609060101010101" pitchFamily="49" charset="-122"/>
              <a:cs typeface="Arial"/>
              <a:sym typeface="Arial"/>
            </a:endParaRPr>
          </a:p>
        </p:txBody>
      </p:sp>
      <p:grpSp>
        <p:nvGrpSpPr>
          <p:cNvPr id="2462" name="Google Shape;2462;ge5f8a1850c_2_459"/>
          <p:cNvGrpSpPr/>
          <p:nvPr/>
        </p:nvGrpSpPr>
        <p:grpSpPr>
          <a:xfrm>
            <a:off x="7481222" y="2648740"/>
            <a:ext cx="745625" cy="762707"/>
            <a:chOff x="5158047" y="1909980"/>
            <a:chExt cx="677004" cy="684459"/>
          </a:xfrm>
        </p:grpSpPr>
        <p:grpSp>
          <p:nvGrpSpPr>
            <p:cNvPr id="2463" name="Google Shape;2463;ge5f8a1850c_2_459"/>
            <p:cNvGrpSpPr/>
            <p:nvPr/>
          </p:nvGrpSpPr>
          <p:grpSpPr>
            <a:xfrm>
              <a:off x="5412651" y="1909980"/>
              <a:ext cx="422400" cy="525600"/>
              <a:chOff x="4162579" y="2419946"/>
              <a:chExt cx="422400" cy="525600"/>
            </a:xfrm>
          </p:grpSpPr>
          <p:sp>
            <p:nvSpPr>
              <p:cNvPr id="2464" name="Google Shape;2464;ge5f8a1850c_2_459"/>
              <p:cNvSpPr/>
              <p:nvPr/>
            </p:nvSpPr>
            <p:spPr>
              <a:xfrm>
                <a:off x="4162579" y="2419946"/>
                <a:ext cx="422400" cy="525600"/>
              </a:xfrm>
              <a:prstGeom prst="snip1Rect">
                <a:avLst>
                  <a:gd name="adj" fmla="val 16667"/>
                </a:avLst>
              </a:prstGeom>
              <a:solidFill>
                <a:srgbClr val="7F7F7F"/>
              </a:solidFill>
              <a:ln>
                <a:noFill/>
              </a:ln>
            </p:spPr>
            <p:txBody>
              <a:bodyPr spcFirstLastPara="1" wrap="square" lIns="54825" tIns="27400" rIns="54825" bIns="27400" anchor="ctr" anchorCtr="0">
                <a:noAutofit/>
              </a:bodyPr>
              <a:lstStyle/>
              <a:p>
                <a:pPr marL="0" marR="0" lvl="0" indent="0" algn="ctr" rtl="0">
                  <a:spcBef>
                    <a:spcPct val="0"/>
                  </a:spcBef>
                  <a:spcAft>
                    <a:spcPct val="0"/>
                  </a:spcAft>
                  <a:buNone/>
                </a:pPr>
                <a:endParaRPr sz="1080">
                  <a:solidFill>
                    <a:srgbClr val="76B900"/>
                  </a:solidFill>
                  <a:latin typeface="Trebuchet MS"/>
                  <a:ea typeface="Trebuchet MS"/>
                  <a:cs typeface="Trebuchet MS"/>
                  <a:sym typeface="Trebuchet MS"/>
                </a:endParaRPr>
              </a:p>
            </p:txBody>
          </p:sp>
          <p:cxnSp>
            <p:nvCxnSpPr>
              <p:cNvPr id="2465" name="Google Shape;2465;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66" name="Google Shape;2466;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67" name="Google Shape;2467;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68" name="Google Shape;2468;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69" name="Google Shape;2469;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0" name="Google Shape;2470;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1" name="Google Shape;2471;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2" name="Google Shape;2472;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3" name="Google Shape;2473;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nvGrpSpPr>
            <p:cNvPr id="2474" name="Google Shape;2474;ge5f8a1850c_2_459"/>
            <p:cNvGrpSpPr/>
            <p:nvPr/>
          </p:nvGrpSpPr>
          <p:grpSpPr>
            <a:xfrm>
              <a:off x="5312777" y="1949000"/>
              <a:ext cx="422400" cy="525600"/>
              <a:chOff x="4162579" y="2419946"/>
              <a:chExt cx="422400" cy="525600"/>
            </a:xfrm>
          </p:grpSpPr>
          <p:sp>
            <p:nvSpPr>
              <p:cNvPr id="2475" name="Google Shape;2475;ge5f8a1850c_2_459"/>
              <p:cNvSpPr/>
              <p:nvPr/>
            </p:nvSpPr>
            <p:spPr>
              <a:xfrm>
                <a:off x="4162579" y="2419946"/>
                <a:ext cx="422400" cy="525600"/>
              </a:xfrm>
              <a:prstGeom prst="snip1Rect">
                <a:avLst>
                  <a:gd name="adj" fmla="val 16667"/>
                </a:avLst>
              </a:prstGeom>
              <a:solidFill>
                <a:srgbClr val="DEDEDE"/>
              </a:solidFill>
              <a:ln>
                <a:noFill/>
              </a:ln>
            </p:spPr>
            <p:txBody>
              <a:bodyPr spcFirstLastPara="1" wrap="square" lIns="54825" tIns="27400" rIns="54825" bIns="27400" anchor="ctr" anchorCtr="0">
                <a:noAutofit/>
              </a:bodyPr>
              <a:lstStyle/>
              <a:p>
                <a:pPr marL="0" marR="0" lvl="0" indent="0" algn="ctr" rtl="0">
                  <a:spcBef>
                    <a:spcPct val="0"/>
                  </a:spcBef>
                  <a:spcAft>
                    <a:spcPct val="0"/>
                  </a:spcAft>
                  <a:buNone/>
                </a:pPr>
                <a:endParaRPr sz="1080">
                  <a:solidFill>
                    <a:srgbClr val="76B900"/>
                  </a:solidFill>
                  <a:latin typeface="Trebuchet MS"/>
                  <a:ea typeface="Trebuchet MS"/>
                  <a:cs typeface="Trebuchet MS"/>
                  <a:sym typeface="Trebuchet MS"/>
                </a:endParaRPr>
              </a:p>
            </p:txBody>
          </p:sp>
          <p:cxnSp>
            <p:nvCxnSpPr>
              <p:cNvPr id="2476" name="Google Shape;2476;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77" name="Google Shape;2477;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8" name="Google Shape;2478;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9" name="Google Shape;2479;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0" name="Google Shape;2480;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1" name="Google Shape;2481;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2" name="Google Shape;2482;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3" name="Google Shape;2483;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4" name="Google Shape;2484;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nvGrpSpPr>
            <p:cNvPr id="2485" name="Google Shape;2485;ge5f8a1850c_2_459"/>
            <p:cNvGrpSpPr/>
            <p:nvPr/>
          </p:nvGrpSpPr>
          <p:grpSpPr>
            <a:xfrm>
              <a:off x="5247830" y="2009297"/>
              <a:ext cx="422400" cy="525600"/>
              <a:chOff x="4162579" y="2419946"/>
              <a:chExt cx="422400" cy="525600"/>
            </a:xfrm>
          </p:grpSpPr>
          <p:sp>
            <p:nvSpPr>
              <p:cNvPr id="2486" name="Google Shape;2486;ge5f8a1850c_2_459"/>
              <p:cNvSpPr/>
              <p:nvPr/>
            </p:nvSpPr>
            <p:spPr>
              <a:xfrm>
                <a:off x="4162579" y="2419946"/>
                <a:ext cx="422400" cy="525600"/>
              </a:xfrm>
              <a:prstGeom prst="snip1Rect">
                <a:avLst>
                  <a:gd name="adj" fmla="val 16667"/>
                </a:avLst>
              </a:prstGeom>
              <a:solidFill>
                <a:srgbClr val="E8E8E8"/>
              </a:solidFill>
              <a:ln>
                <a:noFill/>
              </a:ln>
            </p:spPr>
            <p:txBody>
              <a:bodyPr spcFirstLastPara="1" wrap="square" lIns="54825" tIns="27400" rIns="54825" bIns="27400" anchor="ctr" anchorCtr="0">
                <a:noAutofit/>
              </a:bodyPr>
              <a:lstStyle/>
              <a:p>
                <a:pPr marL="0" marR="0" lvl="0" indent="0" algn="ctr" rtl="0">
                  <a:spcBef>
                    <a:spcPct val="0"/>
                  </a:spcBef>
                  <a:spcAft>
                    <a:spcPct val="0"/>
                  </a:spcAft>
                  <a:buNone/>
                </a:pPr>
                <a:endParaRPr sz="1080">
                  <a:solidFill>
                    <a:srgbClr val="76B900"/>
                  </a:solidFill>
                  <a:latin typeface="Trebuchet MS"/>
                  <a:ea typeface="Trebuchet MS"/>
                  <a:cs typeface="Trebuchet MS"/>
                  <a:sym typeface="Trebuchet MS"/>
                </a:endParaRPr>
              </a:p>
            </p:txBody>
          </p:sp>
          <p:cxnSp>
            <p:nvCxnSpPr>
              <p:cNvPr id="2487" name="Google Shape;2487;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88" name="Google Shape;2488;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9" name="Google Shape;2489;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0" name="Google Shape;2490;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1" name="Google Shape;2491;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2" name="Google Shape;2492;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3" name="Google Shape;2493;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4" name="Google Shape;2494;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5" name="Google Shape;2495;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nvGrpSpPr>
            <p:cNvPr id="2496" name="Google Shape;2496;ge5f8a1850c_2_459"/>
            <p:cNvGrpSpPr/>
            <p:nvPr/>
          </p:nvGrpSpPr>
          <p:grpSpPr>
            <a:xfrm>
              <a:off x="5158047" y="2068839"/>
              <a:ext cx="422400" cy="525600"/>
              <a:chOff x="4162579" y="2419946"/>
              <a:chExt cx="422400" cy="525600"/>
            </a:xfrm>
          </p:grpSpPr>
          <p:sp>
            <p:nvSpPr>
              <p:cNvPr id="2497" name="Google Shape;2497;ge5f8a1850c_2_459"/>
              <p:cNvSpPr/>
              <p:nvPr/>
            </p:nvSpPr>
            <p:spPr>
              <a:xfrm>
                <a:off x="4162579" y="2419946"/>
                <a:ext cx="422400" cy="525600"/>
              </a:xfrm>
              <a:prstGeom prst="snip1Rect">
                <a:avLst>
                  <a:gd name="adj" fmla="val 16667"/>
                </a:avLst>
              </a:prstGeom>
              <a:solidFill>
                <a:srgbClr val="B3B3B3"/>
              </a:solidFill>
              <a:ln>
                <a:noFill/>
              </a:ln>
            </p:spPr>
            <p:txBody>
              <a:bodyPr spcFirstLastPara="1" wrap="square" lIns="54825" tIns="27400" rIns="54825" bIns="27400" anchor="ctr" anchorCtr="0">
                <a:noAutofit/>
              </a:bodyPr>
              <a:lstStyle/>
              <a:p>
                <a:pPr marL="0" marR="0" lvl="0" indent="0" algn="ctr" rtl="0">
                  <a:spcBef>
                    <a:spcPct val="0"/>
                  </a:spcBef>
                  <a:spcAft>
                    <a:spcPct val="0"/>
                  </a:spcAft>
                  <a:buNone/>
                </a:pPr>
                <a:endParaRPr sz="1080">
                  <a:solidFill>
                    <a:srgbClr val="76B900"/>
                  </a:solidFill>
                  <a:latin typeface="Trebuchet MS"/>
                  <a:ea typeface="Trebuchet MS"/>
                  <a:cs typeface="Trebuchet MS"/>
                  <a:sym typeface="Trebuchet MS"/>
                </a:endParaRPr>
              </a:p>
            </p:txBody>
          </p:sp>
          <p:cxnSp>
            <p:nvCxnSpPr>
              <p:cNvPr id="2498" name="Google Shape;2498;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99" name="Google Shape;2499;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0" name="Google Shape;2500;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1" name="Google Shape;2501;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2" name="Google Shape;2502;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3" name="Google Shape;2503;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4" name="Google Shape;2504;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5" name="Google Shape;2505;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6" name="Google Shape;2506;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sp>
        <p:nvSpPr>
          <p:cNvPr id="63" name="TextBox 62">
            <a:extLst>
              <a:ext uri="{FF2B5EF4-FFF2-40B4-BE49-F238E27FC236}">
                <a16:creationId xmlns:a16="http://schemas.microsoft.com/office/drawing/2014/main" id="{AC5B2253-998F-058A-56EA-C309811B6647}"/>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ge5f8a1850c_2_380"/>
          <p:cNvSpPr txBox="1"/>
          <p:nvPr/>
        </p:nvSpPr>
        <p:spPr>
          <a:xfrm>
            <a:off x="499786" y="4094820"/>
            <a:ext cx="2166928" cy="138204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支持所有主流框架后端，</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可实现灵活性和一致性</a:t>
            </a:r>
            <a:endParaRPr lang="zh-CN" altLang="en-US" sz="1200"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标准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HTTP</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gRPC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通信</a:t>
            </a:r>
            <a:endParaRPr lang="zh-CN" altLang="en-US" sz="1200"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367" name="Google Shape;2367;ge5f8a1850c_2_380"/>
          <p:cNvSpPr txBox="1"/>
          <p:nvPr/>
        </p:nvSpPr>
        <p:spPr>
          <a:xfrm>
            <a:off x="5932480" y="4190213"/>
            <a:ext cx="2117160" cy="55404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支持不同类型的</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推理查询和用例</a:t>
            </a:r>
            <a:endParaRPr lang="zh-CN" altLang="en-US" sz="1200" dirty="0">
              <a:solidFill>
                <a:srgbClr val="FFFFFF"/>
              </a:solidFill>
              <a:latin typeface="Trebuchet MS" panose="020B0603020202020204" pitchFamily="34" charset="0"/>
              <a:ea typeface="黑体" panose="02010609060101010101" pitchFamily="49" charset="-122"/>
              <a:cs typeface="Trebuchet MS"/>
              <a:sym typeface="Trebuchet MS"/>
            </a:endParaRPr>
          </a:p>
        </p:txBody>
      </p:sp>
      <p:sp>
        <p:nvSpPr>
          <p:cNvPr id="2368" name="Google Shape;2368;ge5f8a1850c_2_380"/>
          <p:cNvSpPr txBox="1"/>
          <p:nvPr/>
        </p:nvSpPr>
        <p:spPr>
          <a:xfrm>
            <a:off x="8557980" y="4235926"/>
            <a:ext cx="2117160" cy="111996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并发模型执行可提高吞吐量和利用率，并降低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TCO</a:t>
            </a: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在满足延迟限制的情况下，</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利用动态批处理最大限度地</a:t>
            </a:r>
            <a:b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提高吞吐量</a:t>
            </a: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a:ea typeface="Trebuchet MS"/>
              <a:cs typeface="Trebuchet MS"/>
              <a:sym typeface="Trebuchet MS"/>
            </a:endParaRPr>
          </a:p>
        </p:txBody>
      </p:sp>
      <p:grpSp>
        <p:nvGrpSpPr>
          <p:cNvPr id="2369" name="Google Shape;2369;ge5f8a1850c_2_380"/>
          <p:cNvGrpSpPr/>
          <p:nvPr/>
        </p:nvGrpSpPr>
        <p:grpSpPr>
          <a:xfrm>
            <a:off x="5773036" y="3040837"/>
            <a:ext cx="2436384" cy="835393"/>
            <a:chOff x="9697925" y="4378521"/>
            <a:chExt cx="4060641" cy="1392322"/>
          </a:xfrm>
        </p:grpSpPr>
        <p:sp>
          <p:nvSpPr>
            <p:cNvPr id="2370" name="Google Shape;2370;ge5f8a1850c_2_380"/>
            <p:cNvSpPr txBox="1"/>
            <p:nvPr/>
          </p:nvSpPr>
          <p:spPr>
            <a:xfrm>
              <a:off x="9697925" y="5457043"/>
              <a:ext cx="11145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960" b="0" i="0" strike="noStrike" cap="none" spc="0" baseline="0">
                  <a:solidFill>
                    <a:srgbClr val="000000"/>
                  </a:solidFill>
                  <a:effectLst/>
                  <a:latin typeface="Trebuchet MS" panose="020B0603020202020204" pitchFamily="34" charset="0"/>
                  <a:ea typeface="黑体" panose="02010609060101010101" pitchFamily="49" charset="-122"/>
                  <a:cs typeface="SimSun"/>
                </a:rPr>
                <a:t>实时</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371" name="Google Shape;2371;ge5f8a1850c_2_380"/>
            <p:cNvSpPr txBox="1"/>
            <p:nvPr/>
          </p:nvSpPr>
          <p:spPr>
            <a:xfrm>
              <a:off x="10745794" y="5457043"/>
              <a:ext cx="11145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960" b="0" i="0" strike="noStrike" cap="none" spc="0" baseline="0">
                  <a:solidFill>
                    <a:srgbClr val="000000"/>
                  </a:solidFill>
                  <a:effectLst/>
                  <a:latin typeface="Trebuchet MS" panose="020B0603020202020204" pitchFamily="34" charset="0"/>
                  <a:ea typeface="黑体" panose="02010609060101010101" pitchFamily="49" charset="-122"/>
                  <a:cs typeface="SimSun"/>
                </a:rPr>
                <a:t>批量</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372" name="Google Shape;2372;ge5f8a1850c_2_380"/>
            <p:cNvSpPr txBox="1"/>
            <p:nvPr/>
          </p:nvSpPr>
          <p:spPr>
            <a:xfrm>
              <a:off x="11564708" y="5457043"/>
              <a:ext cx="11145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960" b="0" i="0" strike="noStrike" cap="none" spc="0" baseline="0">
                  <a:solidFill>
                    <a:srgbClr val="000000"/>
                  </a:solidFill>
                  <a:effectLst/>
                  <a:latin typeface="Trebuchet MS" panose="020B0603020202020204" pitchFamily="34" charset="0"/>
                  <a:ea typeface="黑体" panose="02010609060101010101" pitchFamily="49" charset="-122"/>
                  <a:cs typeface="SimSun"/>
                </a:rPr>
                <a:t>串流</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373" name="Google Shape;2373;ge5f8a1850c_2_380"/>
            <p:cNvSpPr txBox="1"/>
            <p:nvPr/>
          </p:nvSpPr>
          <p:spPr>
            <a:xfrm>
              <a:off x="12523166" y="5457043"/>
              <a:ext cx="12354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960" b="0" i="0" strike="noStrike" cap="none" spc="0" baseline="0">
                  <a:solidFill>
                    <a:srgbClr val="000000"/>
                  </a:solidFill>
                  <a:effectLst/>
                  <a:latin typeface="Trebuchet MS" panose="020B0603020202020204" pitchFamily="34" charset="0"/>
                  <a:ea typeface="黑体" panose="02010609060101010101" pitchFamily="49" charset="-122"/>
                  <a:cs typeface="SimSun"/>
                </a:rPr>
                <a:t>集成</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pic>
          <p:nvPicPr>
            <p:cNvPr id="2374" name="Google Shape;2374;ge5f8a1850c_2_380"/>
            <p:cNvPicPr preferRelativeResize="0"/>
            <p:nvPr/>
          </p:nvPicPr>
          <p:blipFill>
            <a:blip r:embed="rId3">
              <a:alphaModFix/>
            </a:blip>
            <a:stretch>
              <a:fillRect/>
            </a:stretch>
          </p:blipFill>
          <p:spPr>
            <a:xfrm flipH="1">
              <a:off x="9935097" y="4556365"/>
              <a:ext cx="640080" cy="640078"/>
            </a:xfrm>
            <a:prstGeom prst="rect">
              <a:avLst/>
            </a:prstGeom>
            <a:noFill/>
            <a:ln>
              <a:noFill/>
            </a:ln>
          </p:spPr>
        </p:pic>
        <p:grpSp>
          <p:nvGrpSpPr>
            <p:cNvPr id="2375" name="Google Shape;2375;ge5f8a1850c_2_380"/>
            <p:cNvGrpSpPr/>
            <p:nvPr/>
          </p:nvGrpSpPr>
          <p:grpSpPr>
            <a:xfrm>
              <a:off x="11014105" y="4602198"/>
              <a:ext cx="461036" cy="548505"/>
              <a:chOff x="3881130" y="2811407"/>
              <a:chExt cx="461036" cy="548505"/>
            </a:xfrm>
          </p:grpSpPr>
          <p:grpSp>
            <p:nvGrpSpPr>
              <p:cNvPr id="2376" name="Google Shape;2376;ge5f8a1850c_2_380"/>
              <p:cNvGrpSpPr/>
              <p:nvPr/>
            </p:nvGrpSpPr>
            <p:grpSpPr>
              <a:xfrm>
                <a:off x="3881130" y="2811407"/>
                <a:ext cx="461036" cy="548505"/>
                <a:chOff x="633302" y="3426609"/>
                <a:chExt cx="223500" cy="478500"/>
              </a:xfrm>
            </p:grpSpPr>
            <p:sp>
              <p:nvSpPr>
                <p:cNvPr id="2377" name="Google Shape;2377;ge5f8a1850c_2_380"/>
                <p:cNvSpPr/>
                <p:nvPr/>
              </p:nvSpPr>
              <p:spPr>
                <a:xfrm>
                  <a:off x="633302" y="3426609"/>
                  <a:ext cx="223500" cy="478500"/>
                </a:xfrm>
                <a:prstGeom prst="rect">
                  <a:avLst/>
                </a:prstGeom>
                <a:solidFill>
                  <a:srgbClr val="7F7F7F"/>
                </a:solidFill>
                <a:ln w="12700"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ct val="0"/>
                    </a:spcBef>
                    <a:spcAft>
                      <a:spcPct val="0"/>
                    </a:spcAft>
                    <a:buNone/>
                  </a:pPr>
                  <a:endParaRPr sz="1080">
                    <a:solidFill>
                      <a:srgbClr val="FFFFFF"/>
                    </a:solidFill>
                    <a:latin typeface="Trebuchet MS"/>
                    <a:ea typeface="Trebuchet MS"/>
                    <a:cs typeface="Trebuchet MS"/>
                    <a:sym typeface="Trebuchet MS"/>
                  </a:endParaRPr>
                </a:p>
              </p:txBody>
            </p:sp>
            <p:cxnSp>
              <p:nvCxnSpPr>
                <p:cNvPr id="2378" name="Google Shape;2378;ge5f8a1850c_2_380"/>
                <p:cNvCxnSpPr/>
                <p:nvPr/>
              </p:nvCxnSpPr>
              <p:spPr>
                <a:xfrm flipH="1">
                  <a:off x="678102"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79" name="Google Shape;2379;ge5f8a1850c_2_380"/>
                <p:cNvCxnSpPr/>
                <p:nvPr/>
              </p:nvCxnSpPr>
              <p:spPr>
                <a:xfrm flipH="1">
                  <a:off x="725727"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80" name="Google Shape;2380;ge5f8a1850c_2_380"/>
                <p:cNvCxnSpPr/>
                <p:nvPr/>
              </p:nvCxnSpPr>
              <p:spPr>
                <a:xfrm flipH="1">
                  <a:off x="773352"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81" name="Google Shape;2381;ge5f8a1850c_2_380"/>
                <p:cNvCxnSpPr/>
                <p:nvPr/>
              </p:nvCxnSpPr>
              <p:spPr>
                <a:xfrm flipH="1">
                  <a:off x="820977"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82" name="Google Shape;2382;ge5f8a1850c_2_380"/>
                <p:cNvCxnSpPr/>
                <p:nvPr/>
              </p:nvCxnSpPr>
              <p:spPr>
                <a:xfrm>
                  <a:off x="633302" y="3467090"/>
                  <a:ext cx="223500" cy="0"/>
                </a:xfrm>
                <a:prstGeom prst="straightConnector1">
                  <a:avLst/>
                </a:prstGeom>
                <a:noFill/>
                <a:ln w="12700" cap="flat" cmpd="sng">
                  <a:solidFill>
                    <a:schemeClr val="lt1"/>
                  </a:solidFill>
                  <a:prstDash val="solid"/>
                  <a:round/>
                  <a:headEnd type="none" w="sm" len="sm"/>
                  <a:tailEnd type="none" w="sm" len="sm"/>
                </a:ln>
              </p:spPr>
            </p:cxnSp>
            <p:cxnSp>
              <p:nvCxnSpPr>
                <p:cNvPr id="2383" name="Google Shape;2383;ge5f8a1850c_2_380"/>
                <p:cNvCxnSpPr/>
                <p:nvPr/>
              </p:nvCxnSpPr>
              <p:spPr>
                <a:xfrm>
                  <a:off x="633302" y="3507571"/>
                  <a:ext cx="223500" cy="0"/>
                </a:xfrm>
                <a:prstGeom prst="straightConnector1">
                  <a:avLst/>
                </a:prstGeom>
                <a:noFill/>
                <a:ln w="12700" cap="flat" cmpd="sng">
                  <a:solidFill>
                    <a:schemeClr val="lt1"/>
                  </a:solidFill>
                  <a:prstDash val="solid"/>
                  <a:round/>
                  <a:headEnd type="none" w="sm" len="sm"/>
                  <a:tailEnd type="none" w="sm" len="sm"/>
                </a:ln>
              </p:spPr>
            </p:cxnSp>
            <p:cxnSp>
              <p:nvCxnSpPr>
                <p:cNvPr id="2384" name="Google Shape;2384;ge5f8a1850c_2_380"/>
                <p:cNvCxnSpPr/>
                <p:nvPr/>
              </p:nvCxnSpPr>
              <p:spPr>
                <a:xfrm>
                  <a:off x="633302" y="3548052"/>
                  <a:ext cx="223500" cy="0"/>
                </a:xfrm>
                <a:prstGeom prst="straightConnector1">
                  <a:avLst/>
                </a:prstGeom>
                <a:noFill/>
                <a:ln w="12700" cap="flat" cmpd="sng">
                  <a:solidFill>
                    <a:schemeClr val="lt1"/>
                  </a:solidFill>
                  <a:prstDash val="solid"/>
                  <a:round/>
                  <a:headEnd type="none" w="sm" len="sm"/>
                  <a:tailEnd type="none" w="sm" len="sm"/>
                </a:ln>
              </p:spPr>
            </p:cxnSp>
            <p:cxnSp>
              <p:nvCxnSpPr>
                <p:cNvPr id="2385" name="Google Shape;2385;ge5f8a1850c_2_380"/>
                <p:cNvCxnSpPr/>
                <p:nvPr/>
              </p:nvCxnSpPr>
              <p:spPr>
                <a:xfrm>
                  <a:off x="633302" y="3588533"/>
                  <a:ext cx="223500" cy="0"/>
                </a:xfrm>
                <a:prstGeom prst="straightConnector1">
                  <a:avLst/>
                </a:prstGeom>
                <a:noFill/>
                <a:ln w="12700" cap="flat" cmpd="sng">
                  <a:solidFill>
                    <a:schemeClr val="lt1"/>
                  </a:solidFill>
                  <a:prstDash val="solid"/>
                  <a:round/>
                  <a:headEnd type="none" w="sm" len="sm"/>
                  <a:tailEnd type="none" w="sm" len="sm"/>
                </a:ln>
              </p:spPr>
            </p:cxnSp>
            <p:cxnSp>
              <p:nvCxnSpPr>
                <p:cNvPr id="2386" name="Google Shape;2386;ge5f8a1850c_2_380"/>
                <p:cNvCxnSpPr/>
                <p:nvPr/>
              </p:nvCxnSpPr>
              <p:spPr>
                <a:xfrm>
                  <a:off x="633302" y="3629014"/>
                  <a:ext cx="223500" cy="0"/>
                </a:xfrm>
                <a:prstGeom prst="straightConnector1">
                  <a:avLst/>
                </a:prstGeom>
                <a:noFill/>
                <a:ln w="12700" cap="flat" cmpd="sng">
                  <a:solidFill>
                    <a:schemeClr val="lt1"/>
                  </a:solidFill>
                  <a:prstDash val="solid"/>
                  <a:round/>
                  <a:headEnd type="none" w="sm" len="sm"/>
                  <a:tailEnd type="none" w="sm" len="sm"/>
                </a:ln>
              </p:spPr>
            </p:cxnSp>
            <p:cxnSp>
              <p:nvCxnSpPr>
                <p:cNvPr id="2387" name="Google Shape;2387;ge5f8a1850c_2_380"/>
                <p:cNvCxnSpPr/>
                <p:nvPr/>
              </p:nvCxnSpPr>
              <p:spPr>
                <a:xfrm>
                  <a:off x="633302" y="3669495"/>
                  <a:ext cx="223500" cy="0"/>
                </a:xfrm>
                <a:prstGeom prst="straightConnector1">
                  <a:avLst/>
                </a:prstGeom>
                <a:noFill/>
                <a:ln w="12700" cap="flat" cmpd="sng">
                  <a:solidFill>
                    <a:schemeClr val="lt1"/>
                  </a:solidFill>
                  <a:prstDash val="solid"/>
                  <a:round/>
                  <a:headEnd type="none" w="sm" len="sm"/>
                  <a:tailEnd type="none" w="sm" len="sm"/>
                </a:ln>
              </p:spPr>
            </p:cxnSp>
            <p:cxnSp>
              <p:nvCxnSpPr>
                <p:cNvPr id="2388" name="Google Shape;2388;ge5f8a1850c_2_380"/>
                <p:cNvCxnSpPr/>
                <p:nvPr/>
              </p:nvCxnSpPr>
              <p:spPr>
                <a:xfrm>
                  <a:off x="633302" y="3709975"/>
                  <a:ext cx="223500" cy="0"/>
                </a:xfrm>
                <a:prstGeom prst="straightConnector1">
                  <a:avLst/>
                </a:prstGeom>
                <a:noFill/>
                <a:ln w="12700" cap="flat" cmpd="sng">
                  <a:solidFill>
                    <a:schemeClr val="lt1"/>
                  </a:solidFill>
                  <a:prstDash val="solid"/>
                  <a:round/>
                  <a:headEnd type="none" w="sm" len="sm"/>
                  <a:tailEnd type="none" w="sm" len="sm"/>
                </a:ln>
              </p:spPr>
            </p:cxnSp>
            <p:cxnSp>
              <p:nvCxnSpPr>
                <p:cNvPr id="2389" name="Google Shape;2389;ge5f8a1850c_2_380"/>
                <p:cNvCxnSpPr/>
                <p:nvPr/>
              </p:nvCxnSpPr>
              <p:spPr>
                <a:xfrm>
                  <a:off x="633302" y="3750456"/>
                  <a:ext cx="223500" cy="0"/>
                </a:xfrm>
                <a:prstGeom prst="straightConnector1">
                  <a:avLst/>
                </a:prstGeom>
                <a:noFill/>
                <a:ln w="12700" cap="flat" cmpd="sng">
                  <a:solidFill>
                    <a:schemeClr val="lt1"/>
                  </a:solidFill>
                  <a:prstDash val="solid"/>
                  <a:round/>
                  <a:headEnd type="none" w="sm" len="sm"/>
                  <a:tailEnd type="none" w="sm" len="sm"/>
                </a:ln>
              </p:spPr>
            </p:cxnSp>
            <p:cxnSp>
              <p:nvCxnSpPr>
                <p:cNvPr id="2390" name="Google Shape;2390;ge5f8a1850c_2_380"/>
                <p:cNvCxnSpPr/>
                <p:nvPr/>
              </p:nvCxnSpPr>
              <p:spPr>
                <a:xfrm>
                  <a:off x="633302" y="3790937"/>
                  <a:ext cx="223500" cy="0"/>
                </a:xfrm>
                <a:prstGeom prst="straightConnector1">
                  <a:avLst/>
                </a:prstGeom>
                <a:noFill/>
                <a:ln w="12700" cap="flat" cmpd="sng">
                  <a:solidFill>
                    <a:schemeClr val="lt1"/>
                  </a:solidFill>
                  <a:prstDash val="solid"/>
                  <a:round/>
                  <a:headEnd type="none" w="sm" len="sm"/>
                  <a:tailEnd type="none" w="sm" len="sm"/>
                </a:ln>
              </p:spPr>
            </p:cxnSp>
            <p:cxnSp>
              <p:nvCxnSpPr>
                <p:cNvPr id="2391" name="Google Shape;2391;ge5f8a1850c_2_380"/>
                <p:cNvCxnSpPr/>
                <p:nvPr/>
              </p:nvCxnSpPr>
              <p:spPr>
                <a:xfrm>
                  <a:off x="633302" y="3831418"/>
                  <a:ext cx="223500" cy="0"/>
                </a:xfrm>
                <a:prstGeom prst="straightConnector1">
                  <a:avLst/>
                </a:prstGeom>
                <a:noFill/>
                <a:ln w="12700" cap="flat" cmpd="sng">
                  <a:solidFill>
                    <a:schemeClr val="lt1"/>
                  </a:solidFill>
                  <a:prstDash val="solid"/>
                  <a:round/>
                  <a:headEnd type="none" w="sm" len="sm"/>
                  <a:tailEnd type="none" w="sm" len="sm"/>
                </a:ln>
              </p:spPr>
            </p:cxnSp>
            <p:cxnSp>
              <p:nvCxnSpPr>
                <p:cNvPr id="2392" name="Google Shape;2392;ge5f8a1850c_2_380"/>
                <p:cNvCxnSpPr/>
                <p:nvPr/>
              </p:nvCxnSpPr>
              <p:spPr>
                <a:xfrm>
                  <a:off x="633302" y="3871899"/>
                  <a:ext cx="223500" cy="0"/>
                </a:xfrm>
                <a:prstGeom prst="straightConnector1">
                  <a:avLst/>
                </a:prstGeom>
                <a:noFill/>
                <a:ln w="12700" cap="flat" cmpd="sng">
                  <a:solidFill>
                    <a:schemeClr val="lt1"/>
                  </a:solidFill>
                  <a:prstDash val="solid"/>
                  <a:round/>
                  <a:headEnd type="none" w="sm" len="sm"/>
                  <a:tailEnd type="none" w="sm" len="sm"/>
                </a:ln>
              </p:spPr>
            </p:cxnSp>
          </p:grpSp>
          <p:sp>
            <p:nvSpPr>
              <p:cNvPr id="2393" name="Google Shape;2393;ge5f8a1850c_2_380"/>
              <p:cNvSpPr/>
              <p:nvPr/>
            </p:nvSpPr>
            <p:spPr>
              <a:xfrm>
                <a:off x="3881136" y="3136106"/>
                <a:ext cx="288900" cy="223800"/>
              </a:xfrm>
              <a:prstGeom prst="rect">
                <a:avLst/>
              </a:prstGeom>
              <a:solidFill>
                <a:srgbClr val="7F7F7F"/>
              </a:solidFill>
              <a:ln>
                <a:noFill/>
              </a:ln>
            </p:spPr>
            <p:txBody>
              <a:bodyPr spcFirstLastPara="1" wrap="square" lIns="54850" tIns="27400" rIns="54850"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grpSp>
        <p:pic>
          <p:nvPicPr>
            <p:cNvPr id="2394" name="Google Shape;2394;ge5f8a1850c_2_380" descr="Voice"/>
            <p:cNvPicPr preferRelativeResize="0"/>
            <p:nvPr/>
          </p:nvPicPr>
          <p:blipFill>
            <a:blip r:embed="rId4">
              <a:alphaModFix/>
            </a:blip>
            <a:stretch>
              <a:fillRect/>
            </a:stretch>
          </p:blipFill>
          <p:spPr>
            <a:xfrm>
              <a:off x="11779760" y="4602084"/>
              <a:ext cx="548640" cy="548640"/>
            </a:xfrm>
            <a:prstGeom prst="rect">
              <a:avLst/>
            </a:prstGeom>
            <a:noFill/>
            <a:ln>
              <a:noFill/>
            </a:ln>
          </p:spPr>
        </p:pic>
        <p:grpSp>
          <p:nvGrpSpPr>
            <p:cNvPr id="2395" name="Google Shape;2395;ge5f8a1850c_2_380"/>
            <p:cNvGrpSpPr/>
            <p:nvPr/>
          </p:nvGrpSpPr>
          <p:grpSpPr>
            <a:xfrm>
              <a:off x="12692367" y="4378521"/>
              <a:ext cx="866863" cy="995887"/>
              <a:chOff x="12492867" y="4794063"/>
              <a:chExt cx="866863" cy="995887"/>
            </a:xfrm>
          </p:grpSpPr>
          <p:sp>
            <p:nvSpPr>
              <p:cNvPr id="2396" name="Google Shape;2396;ge5f8a1850c_2_380"/>
              <p:cNvSpPr/>
              <p:nvPr/>
            </p:nvSpPr>
            <p:spPr>
              <a:xfrm>
                <a:off x="12753599" y="5200494"/>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397" name="Google Shape;2397;ge5f8a1850c_2_380"/>
              <p:cNvSpPr/>
              <p:nvPr/>
            </p:nvSpPr>
            <p:spPr>
              <a:xfrm>
                <a:off x="12753599" y="4794063"/>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398" name="Google Shape;2398;ge5f8a1850c_2_380"/>
              <p:cNvSpPr/>
              <p:nvPr/>
            </p:nvSpPr>
            <p:spPr>
              <a:xfrm>
                <a:off x="13037530" y="5606950"/>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sp>
            <p:nvSpPr>
              <p:cNvPr id="2399" name="Google Shape;2399;ge5f8a1850c_2_380"/>
              <p:cNvSpPr/>
              <p:nvPr/>
            </p:nvSpPr>
            <p:spPr>
              <a:xfrm>
                <a:off x="12492867" y="5601476"/>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ct val="0"/>
                  </a:spcBef>
                  <a:spcAft>
                    <a:spcPct val="0"/>
                  </a:spcAft>
                  <a:buNone/>
                </a:pPr>
                <a:endParaRPr sz="1080">
                  <a:solidFill>
                    <a:srgbClr val="FFFFFF"/>
                  </a:solidFill>
                  <a:latin typeface="Arial"/>
                  <a:ea typeface="Arial"/>
                  <a:cs typeface="Arial"/>
                  <a:sym typeface="Arial"/>
                </a:endParaRPr>
              </a:p>
            </p:txBody>
          </p:sp>
          <p:cxnSp>
            <p:nvCxnSpPr>
              <p:cNvPr id="2400" name="Google Shape;2400;ge5f8a1850c_2_380"/>
              <p:cNvCxnSpPr>
                <a:stCxn id="2396" idx="2"/>
                <a:endCxn id="2399" idx="0"/>
              </p:cNvCxnSpPr>
              <p:nvPr/>
            </p:nvCxnSpPr>
            <p:spPr>
              <a:xfrm flipH="1">
                <a:off x="12653999" y="5383494"/>
                <a:ext cx="260700" cy="218100"/>
              </a:xfrm>
              <a:prstGeom prst="straightConnector1">
                <a:avLst/>
              </a:prstGeom>
              <a:noFill/>
              <a:ln w="9525" cap="flat" cmpd="sng">
                <a:solidFill>
                  <a:srgbClr val="7F7F7F"/>
                </a:solidFill>
                <a:prstDash val="solid"/>
                <a:round/>
                <a:headEnd type="none" w="sm" len="sm"/>
                <a:tailEnd type="triangle" w="med" len="med"/>
              </a:ln>
            </p:spPr>
          </p:cxnSp>
          <p:cxnSp>
            <p:nvCxnSpPr>
              <p:cNvPr id="2401" name="Google Shape;2401;ge5f8a1850c_2_380"/>
              <p:cNvCxnSpPr>
                <a:stCxn id="2396" idx="2"/>
                <a:endCxn id="2398" idx="0"/>
              </p:cNvCxnSpPr>
              <p:nvPr/>
            </p:nvCxnSpPr>
            <p:spPr>
              <a:xfrm>
                <a:off x="12914699" y="5383494"/>
                <a:ext cx="283800" cy="223500"/>
              </a:xfrm>
              <a:prstGeom prst="straightConnector1">
                <a:avLst/>
              </a:prstGeom>
              <a:noFill/>
              <a:ln w="9525" cap="flat" cmpd="sng">
                <a:solidFill>
                  <a:srgbClr val="7F7F7F"/>
                </a:solidFill>
                <a:prstDash val="solid"/>
                <a:round/>
                <a:headEnd type="none" w="sm" len="sm"/>
                <a:tailEnd type="triangle" w="med" len="med"/>
              </a:ln>
            </p:spPr>
          </p:cxnSp>
          <p:cxnSp>
            <p:nvCxnSpPr>
              <p:cNvPr id="2402" name="Google Shape;2402;ge5f8a1850c_2_380"/>
              <p:cNvCxnSpPr/>
              <p:nvPr/>
            </p:nvCxnSpPr>
            <p:spPr>
              <a:xfrm flipH="1">
                <a:off x="12914708" y="4976943"/>
                <a:ext cx="0" cy="223500"/>
              </a:xfrm>
              <a:prstGeom prst="straightConnector1">
                <a:avLst/>
              </a:prstGeom>
              <a:noFill/>
              <a:ln w="9525" cap="flat" cmpd="sng">
                <a:solidFill>
                  <a:srgbClr val="7F7F7F"/>
                </a:solidFill>
                <a:prstDash val="solid"/>
                <a:round/>
                <a:headEnd type="none" w="sm" len="sm"/>
                <a:tailEnd type="triangle" w="med" len="med"/>
              </a:ln>
            </p:spPr>
          </p:cxnSp>
        </p:grpSp>
      </p:grpSp>
      <p:pic>
        <p:nvPicPr>
          <p:cNvPr id="2403" name="Google Shape;2403;ge5f8a1850c_2_380"/>
          <p:cNvPicPr preferRelativeResize="0"/>
          <p:nvPr/>
        </p:nvPicPr>
        <p:blipFill>
          <a:blip r:embed="rId5">
            <a:alphaModFix/>
          </a:blip>
          <a:stretch>
            <a:fillRect/>
          </a:stretch>
        </p:blipFill>
        <p:spPr>
          <a:xfrm>
            <a:off x="9231075" y="3144203"/>
            <a:ext cx="771222" cy="493776"/>
          </a:xfrm>
          <a:prstGeom prst="rect">
            <a:avLst/>
          </a:prstGeom>
          <a:noFill/>
          <a:ln>
            <a:noFill/>
          </a:ln>
        </p:spPr>
      </p:pic>
      <p:sp>
        <p:nvSpPr>
          <p:cNvPr id="2404" name="Google Shape;2404;ge5f8a1850c_2_380"/>
          <p:cNvSpPr txBox="1"/>
          <p:nvPr/>
        </p:nvSpPr>
        <p:spPr>
          <a:xfrm>
            <a:off x="748417" y="2148827"/>
            <a:ext cx="1747080" cy="4543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标准化推理</a:t>
            </a:r>
            <a:r>
              <a:rPr lang="zh-CN" altLang="en-US" sz="1440" b="0" i="0" strike="noStrike" cap="none" spc="0" baseline="0">
                <a:solidFill>
                  <a:srgbClr val="76B900"/>
                </a:solidFill>
                <a:effectLst/>
                <a:latin typeface="Trebuchet MS" panose="020B0603020202020204" pitchFamily="34" charset="0"/>
                <a:ea typeface="黑体" panose="02010609060101010101" pitchFamily="49" charset="-122"/>
                <a:cs typeface="SimSun"/>
              </a:rPr>
              <a:t>平台</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405" name="Google Shape;2405;ge5f8a1850c_2_380"/>
          <p:cNvSpPr txBox="1"/>
          <p:nvPr/>
        </p:nvSpPr>
        <p:spPr>
          <a:xfrm>
            <a:off x="3404481" y="2148827"/>
            <a:ext cx="1658306" cy="4543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在 </a:t>
            </a:r>
            <a:r>
              <a:rPr lang="en-US" altLang="zh-CN"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GPU </a:t>
            </a: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和 </a:t>
            </a:r>
            <a:r>
              <a:rPr lang="en-US" altLang="zh-CN"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CPU </a:t>
            </a: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上进行推理</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406" name="Google Shape;2406;ge5f8a1850c_2_380"/>
          <p:cNvSpPr txBox="1"/>
          <p:nvPr/>
        </p:nvSpPr>
        <p:spPr>
          <a:xfrm>
            <a:off x="6117688" y="2148827"/>
            <a:ext cx="1747080" cy="4543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不同类型的</a:t>
            </a:r>
            <a:r>
              <a:rPr lang="zh-CN" altLang="en-US" sz="1440" b="0" i="0" strike="noStrike" cap="none" spc="0" baseline="0">
                <a:solidFill>
                  <a:srgbClr val="76B900"/>
                </a:solidFill>
                <a:effectLst/>
                <a:latin typeface="Trebuchet MS" panose="020B0603020202020204" pitchFamily="34" charset="0"/>
                <a:ea typeface="黑体" panose="02010609060101010101" pitchFamily="49" charset="-122"/>
                <a:cs typeface="SimSun"/>
              </a:rPr>
              <a:t>查询</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407" name="Google Shape;2407;ge5f8a1850c_2_380"/>
          <p:cNvSpPr txBox="1"/>
          <p:nvPr/>
        </p:nvSpPr>
        <p:spPr>
          <a:xfrm>
            <a:off x="8866968" y="2148827"/>
            <a:ext cx="1499183" cy="5911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zh-CN" altLang="en-US" sz="144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更大限度地提高硬件利用率</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sp>
        <p:nvSpPr>
          <p:cNvPr id="2408" name="Google Shape;2408;ge5f8a1850c_2_380"/>
          <p:cNvSpPr txBox="1"/>
          <p:nvPr/>
        </p:nvSpPr>
        <p:spPr>
          <a:xfrm>
            <a:off x="3175054" y="4200366"/>
            <a:ext cx="2117160" cy="105264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ct val="0"/>
              </a:spcBef>
              <a:spcAft>
                <a:spcPct val="0"/>
              </a:spcAft>
              <a:buNone/>
            </a:pP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GPU</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CPU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和混合工作负载上的推理服务</a:t>
            </a:r>
            <a:endParaRPr lang="zh-CN" altLang="en-US" sz="1200"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algn="ctr">
              <a:lnSpc>
                <a:spcPct val="90000"/>
              </a:lnSpc>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云端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数据中心 </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边缘 </a:t>
            </a:r>
            <a:endParaRPr lang="zh-CN" altLang="en-US" sz="1200" dirty="0">
              <a:solidFill>
                <a:srgbClr val="FFFFFF"/>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endParaRPr lang="zh-CN" altLang="en-US" sz="120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lnSpc>
                <a:spcPct val="90000"/>
              </a:lnSpc>
              <a:spcBef>
                <a:spcPct val="0"/>
              </a:spcBef>
              <a:spcAft>
                <a:spcPct val="0"/>
              </a:spcAft>
              <a:buNone/>
            </a:pP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裸机（</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bare metal</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a:t>
            </a:r>
            <a:r>
              <a:rPr lang="en-US" altLang="zh-CN"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 </a:t>
            </a:r>
            <a:r>
              <a:rPr lang="zh-CN" altLang="en-US" sz="120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虚拟化</a:t>
            </a:r>
            <a:endParaRPr lang="zh-CN" altLang="en-US" sz="1200" dirty="0">
              <a:solidFill>
                <a:srgbClr val="FFFFFF"/>
              </a:solidFill>
              <a:latin typeface="Trebuchet MS" panose="020B0603020202020204" pitchFamily="34" charset="0"/>
              <a:ea typeface="黑体" panose="02010609060101010101" pitchFamily="49" charset="-122"/>
              <a:cs typeface="Trebuchet MS"/>
              <a:sym typeface="Trebuchet MS"/>
            </a:endParaRPr>
          </a:p>
        </p:txBody>
      </p:sp>
      <p:grpSp>
        <p:nvGrpSpPr>
          <p:cNvPr id="2409" name="Google Shape;2409;ge5f8a1850c_2_380"/>
          <p:cNvGrpSpPr/>
          <p:nvPr/>
        </p:nvGrpSpPr>
        <p:grpSpPr>
          <a:xfrm>
            <a:off x="3222297" y="2946669"/>
            <a:ext cx="2022674" cy="856744"/>
            <a:chOff x="9194204" y="4440341"/>
            <a:chExt cx="3371125" cy="1427907"/>
          </a:xfrm>
        </p:grpSpPr>
        <p:grpSp>
          <p:nvGrpSpPr>
            <p:cNvPr id="2410" name="Google Shape;2410;ge5f8a1850c_2_380"/>
            <p:cNvGrpSpPr/>
            <p:nvPr/>
          </p:nvGrpSpPr>
          <p:grpSpPr>
            <a:xfrm>
              <a:off x="11096547" y="4440341"/>
              <a:ext cx="496800" cy="694458"/>
              <a:chOff x="29784343" y="16795730"/>
              <a:chExt cx="496800" cy="694458"/>
            </a:xfrm>
          </p:grpSpPr>
          <p:pic>
            <p:nvPicPr>
              <p:cNvPr id="2411" name="Google Shape;2411;ge5f8a1850c_2_380"/>
              <p:cNvPicPr preferRelativeResize="0"/>
              <p:nvPr/>
            </p:nvPicPr>
            <p:blipFill>
              <a:blip r:embed="rId6">
                <a:alphaModFix/>
              </a:blip>
              <a:stretch>
                <a:fillRect/>
              </a:stretch>
            </p:blipFill>
            <p:spPr>
              <a:xfrm>
                <a:off x="29817966" y="16795730"/>
                <a:ext cx="457200" cy="457200"/>
              </a:xfrm>
              <a:prstGeom prst="rect">
                <a:avLst/>
              </a:prstGeom>
              <a:noFill/>
              <a:ln>
                <a:noFill/>
              </a:ln>
            </p:spPr>
          </p:pic>
          <p:sp>
            <p:nvSpPr>
              <p:cNvPr id="2412" name="Google Shape;2412;ge5f8a1850c_2_380"/>
              <p:cNvSpPr/>
              <p:nvPr/>
            </p:nvSpPr>
            <p:spPr>
              <a:xfrm>
                <a:off x="29784343" y="17243889"/>
                <a:ext cx="496800" cy="246300"/>
              </a:xfrm>
              <a:prstGeom prst="rect">
                <a:avLst/>
              </a:prstGeom>
              <a:noFill/>
              <a:ln>
                <a:noFill/>
              </a:ln>
            </p:spPr>
            <p:txBody>
              <a:bodyPr spcFirstLastPara="1" wrap="square" lIns="54850" tIns="27400" rIns="54850" bIns="27400" anchor="t" anchorCtr="0">
                <a:noAutofit/>
              </a:bodyPr>
              <a:lstStyle/>
              <a:p>
                <a:pPr marL="0" marR="0" lvl="0" indent="0" algn="ctr" rtl="0">
                  <a:spcBef>
                    <a:spcPct val="0"/>
                  </a:spcBef>
                  <a:spcAft>
                    <a:spcPct val="0"/>
                  </a:spcAft>
                  <a:buNone/>
                </a:pPr>
                <a:r>
                  <a:rPr lang="en-US" altLang="zh-CN" sz="600" b="0" i="0" strike="noStrike" cap="none" spc="0" baseline="0">
                    <a:solidFill>
                      <a:srgbClr val="262626"/>
                    </a:solidFill>
                    <a:effectLst/>
                    <a:latin typeface="Trebuchet MS" panose="020B0603020202020204" pitchFamily="34" charset="0"/>
                    <a:ea typeface="黑体" panose="02010609060101010101" pitchFamily="49" charset="-122"/>
                    <a:cs typeface="SimSun"/>
                  </a:rPr>
                  <a:t>CPU</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grpSp>
        <p:pic>
          <p:nvPicPr>
            <p:cNvPr id="2413" name="Google Shape;2413;ge5f8a1850c_2_380"/>
            <p:cNvPicPr preferRelativeResize="0"/>
            <p:nvPr/>
          </p:nvPicPr>
          <p:blipFill>
            <a:blip r:embed="rId7">
              <a:alphaModFix/>
            </a:blip>
            <a:stretch>
              <a:fillRect/>
            </a:stretch>
          </p:blipFill>
          <p:spPr>
            <a:xfrm>
              <a:off x="9194204" y="5228167"/>
              <a:ext cx="968121" cy="640080"/>
            </a:xfrm>
            <a:prstGeom prst="rect">
              <a:avLst/>
            </a:prstGeom>
            <a:noFill/>
            <a:ln>
              <a:noFill/>
            </a:ln>
          </p:spPr>
        </p:pic>
        <p:grpSp>
          <p:nvGrpSpPr>
            <p:cNvPr id="2414" name="Google Shape;2414;ge5f8a1850c_2_380"/>
            <p:cNvGrpSpPr/>
            <p:nvPr/>
          </p:nvGrpSpPr>
          <p:grpSpPr>
            <a:xfrm>
              <a:off x="11593180" y="5289575"/>
              <a:ext cx="972149" cy="548633"/>
              <a:chOff x="3562751" y="5524439"/>
              <a:chExt cx="602099" cy="339795"/>
            </a:xfrm>
          </p:grpSpPr>
          <p:pic>
            <p:nvPicPr>
              <p:cNvPr id="2415" name="Google Shape;2415;ge5f8a1850c_2_380"/>
              <p:cNvPicPr preferRelativeResize="0"/>
              <p:nvPr/>
            </p:nvPicPr>
            <p:blipFill>
              <a:blip r:embed="rId8">
                <a:alphaModFix/>
              </a:blip>
              <a:stretch>
                <a:fillRect/>
              </a:stretch>
            </p:blipFill>
            <p:spPr>
              <a:xfrm>
                <a:off x="3562751" y="5524439"/>
                <a:ext cx="246626" cy="339795"/>
              </a:xfrm>
              <a:prstGeom prst="rect">
                <a:avLst/>
              </a:prstGeom>
              <a:noFill/>
              <a:ln>
                <a:noFill/>
              </a:ln>
            </p:spPr>
          </p:pic>
          <p:pic>
            <p:nvPicPr>
              <p:cNvPr id="2416" name="Google Shape;2416;ge5f8a1850c_2_380"/>
              <p:cNvPicPr preferRelativeResize="0"/>
              <p:nvPr/>
            </p:nvPicPr>
            <p:blipFill>
              <a:blip r:embed="rId9">
                <a:alphaModFix/>
              </a:blip>
              <a:stretch>
                <a:fillRect/>
              </a:stretch>
            </p:blipFill>
            <p:spPr>
              <a:xfrm>
                <a:off x="3877380" y="5586522"/>
                <a:ext cx="287470" cy="271431"/>
              </a:xfrm>
              <a:prstGeom prst="rect">
                <a:avLst/>
              </a:prstGeom>
              <a:noFill/>
              <a:ln>
                <a:noFill/>
              </a:ln>
            </p:spPr>
          </p:pic>
        </p:grpSp>
        <p:grpSp>
          <p:nvGrpSpPr>
            <p:cNvPr id="2417" name="Google Shape;2417;ge5f8a1850c_2_380"/>
            <p:cNvGrpSpPr/>
            <p:nvPr/>
          </p:nvGrpSpPr>
          <p:grpSpPr>
            <a:xfrm>
              <a:off x="10358112" y="5313991"/>
              <a:ext cx="1020689" cy="548646"/>
              <a:chOff x="5610233" y="5339089"/>
              <a:chExt cx="495192" cy="266178"/>
            </a:xfrm>
          </p:grpSpPr>
          <p:pic>
            <p:nvPicPr>
              <p:cNvPr id="2418" name="Google Shape;2418;ge5f8a1850c_2_380"/>
              <p:cNvPicPr preferRelativeResize="0"/>
              <p:nvPr/>
            </p:nvPicPr>
            <p:blipFill>
              <a:blip r:embed="rId10">
                <a:alphaModFix/>
              </a:blip>
              <a:stretch>
                <a:fillRect/>
              </a:stretch>
            </p:blipFill>
            <p:spPr>
              <a:xfrm>
                <a:off x="5918422" y="5339089"/>
                <a:ext cx="187003" cy="266178"/>
              </a:xfrm>
              <a:prstGeom prst="rect">
                <a:avLst/>
              </a:prstGeom>
              <a:noFill/>
              <a:ln>
                <a:noFill/>
              </a:ln>
            </p:spPr>
          </p:pic>
          <p:pic>
            <p:nvPicPr>
              <p:cNvPr id="2419" name="Google Shape;2419;ge5f8a1850c_2_380"/>
              <p:cNvPicPr preferRelativeResize="0"/>
              <p:nvPr/>
            </p:nvPicPr>
            <p:blipFill>
              <a:blip r:embed="rId11">
                <a:alphaModFix/>
              </a:blip>
              <a:stretch>
                <a:fillRect/>
              </a:stretch>
            </p:blipFill>
            <p:spPr>
              <a:xfrm flipH="1">
                <a:off x="5610233" y="5339089"/>
                <a:ext cx="288665" cy="266178"/>
              </a:xfrm>
              <a:prstGeom prst="rect">
                <a:avLst/>
              </a:prstGeom>
              <a:noFill/>
              <a:ln>
                <a:noFill/>
              </a:ln>
            </p:spPr>
          </p:pic>
        </p:grpSp>
        <p:grpSp>
          <p:nvGrpSpPr>
            <p:cNvPr id="2420" name="Google Shape;2420;ge5f8a1850c_2_380"/>
            <p:cNvGrpSpPr/>
            <p:nvPr/>
          </p:nvGrpSpPr>
          <p:grpSpPr>
            <a:xfrm>
              <a:off x="10318105" y="4452955"/>
              <a:ext cx="516851" cy="692220"/>
              <a:chOff x="17883043" y="16489669"/>
              <a:chExt cx="2743369" cy="3674206"/>
            </a:xfrm>
          </p:grpSpPr>
          <p:pic>
            <p:nvPicPr>
              <p:cNvPr id="2421" name="Google Shape;2421;ge5f8a1850c_2_380"/>
              <p:cNvPicPr preferRelativeResize="0"/>
              <p:nvPr/>
            </p:nvPicPr>
            <p:blipFill>
              <a:blip r:embed="rId12">
                <a:alphaModFix/>
              </a:blip>
              <a:stretch>
                <a:fillRect/>
              </a:stretch>
            </p:blipFill>
            <p:spPr>
              <a:xfrm>
                <a:off x="18079713" y="16489669"/>
                <a:ext cx="2546700" cy="2427322"/>
              </a:xfrm>
              <a:prstGeom prst="rect">
                <a:avLst/>
              </a:prstGeom>
              <a:noFill/>
              <a:ln>
                <a:noFill/>
              </a:ln>
            </p:spPr>
          </p:pic>
          <p:sp>
            <p:nvSpPr>
              <p:cNvPr id="2422" name="Google Shape;2422;ge5f8a1850c_2_380"/>
              <p:cNvSpPr/>
              <p:nvPr/>
            </p:nvSpPr>
            <p:spPr>
              <a:xfrm>
                <a:off x="17883043" y="18856778"/>
                <a:ext cx="2637000" cy="1307100"/>
              </a:xfrm>
              <a:prstGeom prst="rect">
                <a:avLst/>
              </a:prstGeom>
              <a:noFill/>
              <a:ln>
                <a:noFill/>
              </a:ln>
            </p:spPr>
            <p:txBody>
              <a:bodyPr spcFirstLastPara="1" wrap="square" lIns="54850" tIns="27400" rIns="54850" bIns="27400" anchor="t" anchorCtr="0">
                <a:noAutofit/>
              </a:bodyPr>
              <a:lstStyle/>
              <a:p>
                <a:pPr marL="0" marR="0" lvl="0" indent="0" algn="ctr" rtl="0">
                  <a:spcBef>
                    <a:spcPct val="0"/>
                  </a:spcBef>
                  <a:spcAft>
                    <a:spcPct val="0"/>
                  </a:spcAft>
                  <a:buNone/>
                </a:pPr>
                <a:r>
                  <a:rPr lang="en-US" altLang="zh-CN" sz="600" b="0" i="0" strike="noStrike" cap="none" spc="0" baseline="0">
                    <a:solidFill>
                      <a:srgbClr val="262626"/>
                    </a:solidFill>
                    <a:effectLst/>
                    <a:latin typeface="Trebuchet MS" panose="020B0603020202020204" pitchFamily="34" charset="0"/>
                    <a:ea typeface="黑体" panose="02010609060101010101" pitchFamily="49" charset="-122"/>
                    <a:cs typeface="SimSun"/>
                  </a:rPr>
                  <a:t>GPU</a:t>
                </a:r>
                <a:endParaRPr lang="zh-CN" altLang="en-US" sz="839" dirty="0">
                  <a:solidFill>
                    <a:srgbClr val="FFFFFF"/>
                  </a:solidFill>
                  <a:latin typeface="Trebuchet MS" panose="020B0603020202020204" pitchFamily="34" charset="0"/>
                  <a:ea typeface="黑体" panose="02010609060101010101" pitchFamily="49" charset="-122"/>
                  <a:cs typeface="Arial"/>
                  <a:sym typeface="Arial"/>
                </a:endParaRPr>
              </a:p>
            </p:txBody>
          </p:sp>
        </p:grpSp>
      </p:grpSp>
      <p:cxnSp>
        <p:nvCxnSpPr>
          <p:cNvPr id="2423" name="Google Shape;2423;ge5f8a1850c_2_380"/>
          <p:cNvCxnSpPr/>
          <p:nvPr/>
        </p:nvCxnSpPr>
        <p:spPr>
          <a:xfrm>
            <a:off x="3081454" y="3999450"/>
            <a:ext cx="2304360" cy="0"/>
          </a:xfrm>
          <a:prstGeom prst="straightConnector1">
            <a:avLst/>
          </a:prstGeom>
          <a:noFill/>
          <a:ln w="9525" cap="flat" cmpd="sng">
            <a:solidFill>
              <a:schemeClr val="lt2"/>
            </a:solidFill>
            <a:prstDash val="solid"/>
            <a:round/>
            <a:headEnd type="none" w="sm" len="sm"/>
            <a:tailEnd type="none" w="sm" len="sm"/>
          </a:ln>
        </p:spPr>
      </p:cxnSp>
      <p:sp>
        <p:nvSpPr>
          <p:cNvPr id="2424" name="Google Shape;2424;ge5f8a1850c_2_380"/>
          <p:cNvSpPr txBox="1">
            <a:spLocks noGrp="1"/>
          </p:cNvSpPr>
          <p:nvPr>
            <p:ph type="title"/>
          </p:nvPr>
        </p:nvSpPr>
        <p:spPr>
          <a:xfrm>
            <a:off x="498348" y="521208"/>
            <a:ext cx="9976320" cy="591120"/>
          </a:xfrm>
          <a:prstGeom prst="rect">
            <a:avLst/>
          </a:prstGeom>
          <a:noFill/>
          <a:ln>
            <a:noFill/>
          </a:ln>
        </p:spPr>
        <p:txBody>
          <a:bodyPr spcFirstLastPara="1" wrap="square" lIns="54825" tIns="27400" rIns="54825" bIns="27400" anchor="b" anchorCtr="0">
            <a:noAutofit/>
          </a:bodyPr>
          <a:lstStyle/>
          <a:p>
            <a:pPr marL="0" lvl="0" indent="0" algn="ctr" rtl="0">
              <a:lnSpc>
                <a:spcPct val="90000"/>
              </a:lnSpc>
              <a:spcBef>
                <a:spcPct val="0"/>
              </a:spcBef>
              <a:spcAft>
                <a:spcPct val="0"/>
              </a:spcAft>
              <a:buClr>
                <a:schemeClr val="dk2"/>
              </a:buClr>
              <a:buSzPts val="700"/>
              <a:buFont typeface="Trebuchet MS"/>
              <a:buNone/>
            </a:pP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开发人员可专注于模型和应用</a:t>
            </a:r>
            <a:endParaRPr lang="zh-CN" altLang="en-US" sz="2880" dirty="0">
              <a:latin typeface="Trebuchet MS" panose="020B0603020202020204" pitchFamily="34" charset="0"/>
              <a:ea typeface="黑体" panose="02010609060101010101" pitchFamily="49" charset="-122"/>
            </a:endParaRPr>
          </a:p>
        </p:txBody>
      </p:sp>
      <p:sp>
        <p:nvSpPr>
          <p:cNvPr id="2425" name="Google Shape;2425;ge5f8a1850c_2_380"/>
          <p:cNvSpPr txBox="1">
            <a:spLocks noGrp="1"/>
          </p:cNvSpPr>
          <p:nvPr>
            <p:ph type="body" idx="2"/>
          </p:nvPr>
        </p:nvSpPr>
        <p:spPr>
          <a:xfrm>
            <a:off x="498348" y="1088136"/>
            <a:ext cx="9976320" cy="525240"/>
          </a:xfrm>
          <a:prstGeom prst="rect">
            <a:avLst/>
          </a:prstGeom>
          <a:noFill/>
          <a:ln>
            <a:noFill/>
          </a:ln>
        </p:spPr>
        <p:txBody>
          <a:bodyPr spcFirstLastPara="1" wrap="square" lIns="54825" tIns="27400" rIns="54825" bIns="27400" anchor="t" anchorCtr="0">
            <a:noAutofit/>
          </a:bodyPr>
          <a:lstStyle/>
          <a:p>
            <a:pPr marL="0" lvl="0" indent="0" algn="ctr" rtl="0">
              <a:lnSpc>
                <a:spcPct val="90000"/>
              </a:lnSpc>
              <a:spcBef>
                <a:spcPct val="0"/>
              </a:spcBef>
              <a:spcAft>
                <a:spcPct val="0"/>
              </a:spcAft>
              <a:buSzPts val="1500"/>
              <a:buNone/>
            </a:pPr>
            <a:r>
              <a:rPr lang="en-US" altLang="zh-CN"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Triton </a:t>
            </a:r>
            <a:r>
              <a:rPr lang="zh-CN" altLang="en-US" sz="1800" b="0" i="0" strike="noStrike" cap="none" spc="0" baseline="0" dirty="0">
                <a:solidFill>
                  <a:srgbClr val="76B900"/>
                </a:solidFill>
                <a:effectLst/>
                <a:latin typeface="Trebuchet MS" panose="020B0603020202020204" pitchFamily="34" charset="0"/>
                <a:ea typeface="黑体" panose="02010609060101010101" pitchFamily="49" charset="-122"/>
                <a:cs typeface="SimSun"/>
              </a:rPr>
              <a:t>负责部署模型以进行推理</a:t>
            </a:r>
            <a:endParaRPr lang="zh-CN" altLang="en-US" sz="1800" dirty="0">
              <a:latin typeface="Trebuchet MS" panose="020B0603020202020204" pitchFamily="34" charset="0"/>
              <a:ea typeface="黑体" panose="02010609060101010101" pitchFamily="49" charset="-122"/>
            </a:endParaRPr>
          </a:p>
        </p:txBody>
      </p:sp>
      <p:cxnSp>
        <p:nvCxnSpPr>
          <p:cNvPr id="2426" name="Google Shape;2426;ge5f8a1850c_2_380"/>
          <p:cNvCxnSpPr/>
          <p:nvPr/>
        </p:nvCxnSpPr>
        <p:spPr>
          <a:xfrm>
            <a:off x="521134" y="3999450"/>
            <a:ext cx="2304360" cy="0"/>
          </a:xfrm>
          <a:prstGeom prst="straightConnector1">
            <a:avLst/>
          </a:prstGeom>
          <a:noFill/>
          <a:ln w="9525" cap="flat" cmpd="sng">
            <a:solidFill>
              <a:schemeClr val="lt2"/>
            </a:solidFill>
            <a:prstDash val="solid"/>
            <a:round/>
            <a:headEnd type="none" w="sm" len="sm"/>
            <a:tailEnd type="none" w="sm" len="sm"/>
          </a:ln>
        </p:spPr>
      </p:cxnSp>
      <p:cxnSp>
        <p:nvCxnSpPr>
          <p:cNvPr id="2427" name="Google Shape;2427;ge5f8a1850c_2_380"/>
          <p:cNvCxnSpPr/>
          <p:nvPr/>
        </p:nvCxnSpPr>
        <p:spPr>
          <a:xfrm>
            <a:off x="5687494" y="3999450"/>
            <a:ext cx="2304360" cy="0"/>
          </a:xfrm>
          <a:prstGeom prst="straightConnector1">
            <a:avLst/>
          </a:prstGeom>
          <a:noFill/>
          <a:ln w="9525" cap="flat" cmpd="sng">
            <a:solidFill>
              <a:schemeClr val="lt2"/>
            </a:solidFill>
            <a:prstDash val="solid"/>
            <a:round/>
            <a:headEnd type="none" w="sm" len="sm"/>
            <a:tailEnd type="none" w="sm" len="sm"/>
          </a:ln>
        </p:spPr>
      </p:cxnSp>
      <p:cxnSp>
        <p:nvCxnSpPr>
          <p:cNvPr id="2428" name="Google Shape;2428;ge5f8a1850c_2_380"/>
          <p:cNvCxnSpPr/>
          <p:nvPr/>
        </p:nvCxnSpPr>
        <p:spPr>
          <a:xfrm>
            <a:off x="8293534" y="3999450"/>
            <a:ext cx="2304360" cy="0"/>
          </a:xfrm>
          <a:prstGeom prst="straightConnector1">
            <a:avLst/>
          </a:prstGeom>
          <a:noFill/>
          <a:ln w="9525" cap="flat" cmpd="sng">
            <a:solidFill>
              <a:schemeClr val="lt2"/>
            </a:solidFill>
            <a:prstDash val="solid"/>
            <a:round/>
            <a:headEnd type="none" w="sm" len="sm"/>
            <a:tailEnd type="none" w="sm" len="sm"/>
          </a:ln>
        </p:spPr>
      </p:cxnSp>
      <p:grpSp>
        <p:nvGrpSpPr>
          <p:cNvPr id="2429" name="Google Shape;2429;ge5f8a1850c_2_380"/>
          <p:cNvGrpSpPr/>
          <p:nvPr/>
        </p:nvGrpSpPr>
        <p:grpSpPr>
          <a:xfrm>
            <a:off x="382657" y="2636316"/>
            <a:ext cx="2381932" cy="801325"/>
            <a:chOff x="637763" y="4313918"/>
            <a:chExt cx="3969887" cy="1335542"/>
          </a:xfrm>
        </p:grpSpPr>
        <p:pic>
          <p:nvPicPr>
            <p:cNvPr id="2430" name="Google Shape;2430;ge5f8a1850c_2_380"/>
            <p:cNvPicPr preferRelativeResize="0"/>
            <p:nvPr/>
          </p:nvPicPr>
          <p:blipFill>
            <a:blip r:embed="rId13">
              <a:alphaModFix/>
            </a:blip>
            <a:stretch>
              <a:fillRect/>
            </a:stretch>
          </p:blipFill>
          <p:spPr>
            <a:xfrm>
              <a:off x="637763" y="4463945"/>
              <a:ext cx="1382610" cy="274320"/>
            </a:xfrm>
            <a:prstGeom prst="rect">
              <a:avLst/>
            </a:prstGeom>
            <a:noFill/>
            <a:ln>
              <a:noFill/>
            </a:ln>
          </p:spPr>
        </p:pic>
        <p:pic>
          <p:nvPicPr>
            <p:cNvPr id="2431" name="Google Shape;2431;ge5f8a1850c_2_380"/>
            <p:cNvPicPr preferRelativeResize="0"/>
            <p:nvPr/>
          </p:nvPicPr>
          <p:blipFill>
            <a:blip r:embed="rId14">
              <a:alphaModFix/>
            </a:blip>
            <a:stretch>
              <a:fillRect/>
            </a:stretch>
          </p:blipFill>
          <p:spPr>
            <a:xfrm>
              <a:off x="742285" y="5282282"/>
              <a:ext cx="1253670" cy="274320"/>
            </a:xfrm>
            <a:prstGeom prst="rect">
              <a:avLst/>
            </a:prstGeom>
            <a:noFill/>
            <a:ln>
              <a:noFill/>
            </a:ln>
          </p:spPr>
        </p:pic>
        <p:pic>
          <p:nvPicPr>
            <p:cNvPr id="2432" name="Google Shape;2432;ge5f8a1850c_2_380"/>
            <p:cNvPicPr preferRelativeResize="0"/>
            <p:nvPr/>
          </p:nvPicPr>
          <p:blipFill>
            <a:blip r:embed="rId15">
              <a:alphaModFix/>
            </a:blip>
            <a:stretch>
              <a:fillRect/>
            </a:stretch>
          </p:blipFill>
          <p:spPr>
            <a:xfrm>
              <a:off x="1995895" y="4313918"/>
              <a:ext cx="1401117" cy="731520"/>
            </a:xfrm>
            <a:prstGeom prst="rect">
              <a:avLst/>
            </a:prstGeom>
            <a:noFill/>
            <a:ln>
              <a:noFill/>
            </a:ln>
          </p:spPr>
        </p:pic>
        <p:sp>
          <p:nvSpPr>
            <p:cNvPr id="2433" name="Google Shape;2433;ge5f8a1850c_2_380"/>
            <p:cNvSpPr txBox="1"/>
            <p:nvPr/>
          </p:nvSpPr>
          <p:spPr>
            <a:xfrm>
              <a:off x="2020350" y="5122060"/>
              <a:ext cx="1253700" cy="527400"/>
            </a:xfrm>
            <a:prstGeom prst="rect">
              <a:avLst/>
            </a:prstGeom>
            <a:noFill/>
            <a:ln>
              <a:noFill/>
            </a:ln>
          </p:spPr>
          <p:txBody>
            <a:bodyPr spcFirstLastPara="1" wrap="square" lIns="54850" tIns="27400" rIns="54850" bIns="27400" anchor="t" anchorCtr="0">
              <a:noAutofit/>
            </a:bodyPr>
            <a:lstStyle/>
            <a:p>
              <a:pPr marL="0" marR="0" lvl="0" indent="0" algn="ctr" rtl="0">
                <a:spcBef>
                  <a:spcPct val="0"/>
                </a:spcBef>
                <a:spcAft>
                  <a:spcPct val="0"/>
                </a:spcAft>
                <a:buNone/>
              </a:pPr>
              <a:r>
                <a:rPr lang="zh-CN" altLang="en-US" sz="1080" b="1" i="0" strike="noStrike" cap="none" spc="0" baseline="0" dirty="0">
                  <a:solidFill>
                    <a:srgbClr val="000000"/>
                  </a:solidFill>
                  <a:effectLst/>
                  <a:latin typeface="Trebuchet MS" panose="020B0603020202020204" pitchFamily="34" charset="0"/>
                  <a:ea typeface="黑体" panose="02010609060101010101" pitchFamily="49" charset="-122"/>
                  <a:cs typeface="SimSun"/>
                </a:rPr>
                <a:t>自</a:t>
              </a:r>
              <a:r>
                <a:rPr lang="zh-CN" altLang="en-US" sz="1080" b="1" i="0" strike="noStrike" cap="none" spc="0" baseline="0">
                  <a:solidFill>
                    <a:srgbClr val="000000"/>
                  </a:solidFill>
                  <a:effectLst/>
                  <a:latin typeface="Trebuchet MS" panose="020B0603020202020204" pitchFamily="34" charset="0"/>
                  <a:ea typeface="黑体" panose="02010609060101010101" pitchFamily="49" charset="-122"/>
                  <a:cs typeface="SimSun"/>
                </a:rPr>
                <a:t>定义</a:t>
              </a:r>
              <a:endParaRPr lang="zh-CN" altLang="en-US" sz="1080" b="1">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ctr" rtl="0">
                <a:spcBef>
                  <a:spcPct val="0"/>
                </a:spcBef>
                <a:spcAft>
                  <a:spcPct val="0"/>
                </a:spcAft>
                <a:buNone/>
              </a:pPr>
              <a:r>
                <a:rPr lang="zh-CN" altLang="en-US" sz="1080" b="1" i="0" strike="noStrike" cap="none" spc="0" baseline="0">
                  <a:solidFill>
                    <a:srgbClr val="000000"/>
                  </a:solidFill>
                  <a:effectLst/>
                  <a:latin typeface="Trebuchet MS" panose="020B0603020202020204" pitchFamily="34" charset="0"/>
                  <a:ea typeface="黑体" panose="02010609060101010101" pitchFamily="49" charset="-122"/>
                  <a:cs typeface="SimSun"/>
                </a:rPr>
                <a:t>后端</a:t>
              </a:r>
              <a:endParaRPr lang="zh-CN" altLang="en-US" sz="1080" b="1"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434" name="Google Shape;2434;ge5f8a1850c_2_380" descr="ONNX Runtime | Home"/>
            <p:cNvPicPr preferRelativeResize="0"/>
            <p:nvPr/>
          </p:nvPicPr>
          <p:blipFill>
            <a:blip r:embed="rId16">
              <a:alphaModFix/>
            </a:blip>
            <a:stretch>
              <a:fillRect/>
            </a:stretch>
          </p:blipFill>
          <p:spPr>
            <a:xfrm>
              <a:off x="3322250" y="5058280"/>
              <a:ext cx="1285400" cy="437380"/>
            </a:xfrm>
            <a:prstGeom prst="rect">
              <a:avLst/>
            </a:prstGeom>
            <a:noFill/>
            <a:ln>
              <a:noFill/>
            </a:ln>
          </p:spPr>
        </p:pic>
      </p:grpSp>
      <p:pic>
        <p:nvPicPr>
          <p:cNvPr id="2435" name="Google Shape;2435;ge5f8a1850c_2_380"/>
          <p:cNvPicPr preferRelativeResize="0"/>
          <p:nvPr/>
        </p:nvPicPr>
        <p:blipFill>
          <a:blip r:embed="rId17">
            <a:alphaModFix/>
          </a:blip>
          <a:stretch>
            <a:fillRect/>
          </a:stretch>
        </p:blipFill>
        <p:spPr>
          <a:xfrm>
            <a:off x="1942531" y="2628900"/>
            <a:ext cx="1054175" cy="421680"/>
          </a:xfrm>
          <a:prstGeom prst="rect">
            <a:avLst/>
          </a:prstGeom>
          <a:noFill/>
          <a:ln>
            <a:noFill/>
          </a:ln>
        </p:spPr>
      </p:pic>
      <p:pic>
        <p:nvPicPr>
          <p:cNvPr id="2436" name="Google Shape;2436;ge5f8a1850c_2_380"/>
          <p:cNvPicPr preferRelativeResize="0"/>
          <p:nvPr/>
        </p:nvPicPr>
        <p:blipFill>
          <a:blip r:embed="rId18">
            <a:alphaModFix/>
          </a:blip>
          <a:stretch>
            <a:fillRect/>
          </a:stretch>
        </p:blipFill>
        <p:spPr>
          <a:xfrm>
            <a:off x="382651" y="3654330"/>
            <a:ext cx="771241" cy="188998"/>
          </a:xfrm>
          <a:prstGeom prst="rect">
            <a:avLst/>
          </a:prstGeom>
          <a:noFill/>
          <a:ln>
            <a:noFill/>
          </a:ln>
        </p:spPr>
      </p:pic>
      <p:sp>
        <p:nvSpPr>
          <p:cNvPr id="2437" name="Google Shape;2437;ge5f8a1850c_2_380"/>
          <p:cNvSpPr txBox="1"/>
          <p:nvPr/>
        </p:nvSpPr>
        <p:spPr>
          <a:xfrm>
            <a:off x="1025130" y="3785926"/>
            <a:ext cx="1113480" cy="316440"/>
          </a:xfrm>
          <a:prstGeom prst="rect">
            <a:avLst/>
          </a:prstGeom>
          <a:noFill/>
          <a:ln>
            <a:noFill/>
          </a:ln>
        </p:spPr>
        <p:txBody>
          <a:bodyPr spcFirstLastPara="1" wrap="square" lIns="54850" tIns="27400" rIns="54850" bIns="27400" anchor="t" anchorCtr="0">
            <a:noAutofit/>
          </a:bodyPr>
          <a:lstStyle/>
          <a:p>
            <a:pPr marL="0" marR="0" lvl="0" indent="0" algn="ctr" rtl="0">
              <a:spcBef>
                <a:spcPct val="0"/>
              </a:spcBef>
              <a:spcAft>
                <a:spcPct val="0"/>
              </a:spcAft>
              <a:buNone/>
            </a:pPr>
            <a:r>
              <a:rPr lang="zh-CN" altLang="en-US" sz="83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72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（随机森</a:t>
            </a:r>
            <a:r>
              <a:rPr lang="zh-CN" altLang="en-US" sz="720" b="0" i="0" strike="noStrike" cap="none" spc="0" baseline="0">
                <a:solidFill>
                  <a:srgbClr val="000000"/>
                </a:solidFill>
                <a:effectLst/>
                <a:latin typeface="Trebuchet MS" panose="020B0603020202020204" pitchFamily="34" charset="0"/>
                <a:ea typeface="黑体" panose="02010609060101010101" pitchFamily="49" charset="-122"/>
                <a:cs typeface="SimSun"/>
              </a:rPr>
              <a:t>林）</a:t>
            </a:r>
            <a:endParaRPr lang="zh-CN" altLang="en-US" sz="720"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438" name="Google Shape;2438;ge5f8a1850c_2_380"/>
          <p:cNvPicPr preferRelativeResize="0"/>
          <p:nvPr/>
        </p:nvPicPr>
        <p:blipFill>
          <a:blip r:embed="rId19">
            <a:alphaModFix/>
          </a:blip>
          <a:stretch>
            <a:fillRect/>
          </a:stretch>
        </p:blipFill>
        <p:spPr>
          <a:xfrm>
            <a:off x="1287960" y="3517559"/>
            <a:ext cx="587808" cy="316440"/>
          </a:xfrm>
          <a:prstGeom prst="rect">
            <a:avLst/>
          </a:prstGeom>
          <a:noFill/>
          <a:ln>
            <a:noFill/>
          </a:ln>
        </p:spPr>
      </p:pic>
      <p:pic>
        <p:nvPicPr>
          <p:cNvPr id="2439" name="Google Shape;2439;ge5f8a1850c_2_380"/>
          <p:cNvPicPr preferRelativeResize="0"/>
          <p:nvPr/>
        </p:nvPicPr>
        <p:blipFill>
          <a:blip r:embed="rId20">
            <a:alphaModFix/>
          </a:blip>
          <a:stretch>
            <a:fillRect/>
          </a:stretch>
        </p:blipFill>
        <p:spPr>
          <a:xfrm>
            <a:off x="2052525" y="3520638"/>
            <a:ext cx="771238" cy="174733"/>
          </a:xfrm>
          <a:prstGeom prst="rect">
            <a:avLst/>
          </a:prstGeom>
          <a:noFill/>
          <a:ln>
            <a:noFill/>
          </a:ln>
        </p:spPr>
      </p:pic>
      <p:sp>
        <p:nvSpPr>
          <p:cNvPr id="2440" name="Google Shape;2440;ge5f8a1850c_2_380"/>
          <p:cNvSpPr txBox="1"/>
          <p:nvPr/>
        </p:nvSpPr>
        <p:spPr>
          <a:xfrm>
            <a:off x="1814970" y="3695370"/>
            <a:ext cx="1309320" cy="316440"/>
          </a:xfrm>
          <a:prstGeom prst="rect">
            <a:avLst/>
          </a:prstGeom>
          <a:noFill/>
          <a:ln>
            <a:noFill/>
          </a:ln>
        </p:spPr>
        <p:txBody>
          <a:bodyPr spcFirstLastPara="1" wrap="square" lIns="54850" tIns="27400" rIns="54850" bIns="27400" anchor="t" anchorCtr="0">
            <a:noAutofit/>
          </a:bodyPr>
          <a:lstStyle/>
          <a:p>
            <a:pPr marL="0" marR="0" lvl="0" indent="0" algn="ctr" rtl="0">
              <a:spcBef>
                <a:spcPct val="0"/>
              </a:spcBef>
              <a:spcAft>
                <a:spcPct val="0"/>
              </a:spcAft>
              <a:buNone/>
            </a:pPr>
            <a:r>
              <a:rPr lang="zh-CN" altLang="en-US" sz="839" b="0" i="0" strike="noStrike" cap="none" spc="0" baseline="0" dirty="0">
                <a:solidFill>
                  <a:srgbClr val="000000"/>
                </a:solidFill>
                <a:effectLst/>
                <a:latin typeface="Trebuchet MS" panose="020B0603020202020204" pitchFamily="34" charset="0"/>
                <a:ea typeface="黑体" panose="02010609060101010101" pitchFamily="49" charset="-122"/>
                <a:cs typeface="SimSun"/>
              </a:rPr>
              <a:t> </a:t>
            </a:r>
            <a:r>
              <a:rPr lang="zh-CN" altLang="en-US" sz="72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（用于非分类特</a:t>
            </a:r>
            <a:r>
              <a:rPr lang="zh-CN" altLang="en-US" sz="720" b="0" i="0" strike="noStrike" cap="none" spc="0" baseline="0">
                <a:solidFill>
                  <a:srgbClr val="000000"/>
                </a:solidFill>
                <a:effectLst/>
                <a:latin typeface="Trebuchet MS" panose="020B0603020202020204" pitchFamily="34" charset="0"/>
                <a:ea typeface="黑体" panose="02010609060101010101" pitchFamily="49" charset="-122"/>
                <a:cs typeface="SimSun"/>
              </a:rPr>
              <a:t>征）</a:t>
            </a:r>
            <a:endParaRPr lang="zh-CN" altLang="en-US" sz="720" dirty="0">
              <a:solidFill>
                <a:srgbClr val="000000"/>
              </a:solidFill>
              <a:latin typeface="Trebuchet MS" panose="020B0603020202020204" pitchFamily="34" charset="0"/>
              <a:ea typeface="黑体" panose="02010609060101010101" pitchFamily="49" charset="-122"/>
              <a:cs typeface="Trebuchet MS"/>
              <a:sym typeface="Trebuchet MS"/>
            </a:endParaRPr>
          </a:p>
        </p:txBody>
      </p:sp>
      <p:sp>
        <p:nvSpPr>
          <p:cNvPr id="77" name="TextBox 76">
            <a:extLst>
              <a:ext uri="{FF2B5EF4-FFF2-40B4-BE49-F238E27FC236}">
                <a16:creationId xmlns:a16="http://schemas.microsoft.com/office/drawing/2014/main" id="{F9E31F01-4CB9-5727-4FDD-078023AE0263}"/>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ge5f8a1850c_2_729"/>
          <p:cNvSpPr txBox="1">
            <a:spLocks noGrp="1"/>
          </p:cNvSpPr>
          <p:nvPr>
            <p:ph type="title"/>
          </p:nvPr>
        </p:nvSpPr>
        <p:spPr>
          <a:xfrm>
            <a:off x="589772" y="355744"/>
            <a:ext cx="9976320" cy="591120"/>
          </a:xfrm>
          <a:prstGeom prst="rect">
            <a:avLst/>
          </a:prstGeom>
          <a:noFill/>
          <a:ln>
            <a:noFill/>
          </a:ln>
        </p:spPr>
        <p:txBody>
          <a:bodyPr spcFirstLastPara="1" wrap="square" lIns="54850" tIns="27400" rIns="54850" bIns="27400" anchor="b" anchorCtr="0">
            <a:noAutofit/>
          </a:bodyPr>
          <a:lstStyle/>
          <a:p>
            <a:pPr marL="0" lvl="0" indent="0" algn="ctr" rtl="0">
              <a:lnSpc>
                <a:spcPct val="90000"/>
              </a:lnSpc>
              <a:spcBef>
                <a:spcPct val="0"/>
              </a:spcBef>
              <a:spcAft>
                <a:spcPct val="0"/>
              </a:spcAft>
              <a:buClr>
                <a:schemeClr val="dk2"/>
              </a:buClr>
              <a:buSzPts val="1400"/>
              <a:buFont typeface="Trebuchet MS"/>
              <a:buNone/>
            </a:pPr>
            <a:r>
              <a:rPr lang="zh-CN" altLang="en-US" sz="288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模型分</a:t>
            </a:r>
            <a:r>
              <a:rPr lang="zh-CN" altLang="en-US" sz="2880" b="0" i="0" strike="noStrike" cap="none" spc="0" baseline="0">
                <a:solidFill>
                  <a:srgbClr val="000000"/>
                </a:solidFill>
                <a:effectLst/>
                <a:latin typeface="Trebuchet MS" panose="020B0603020202020204" pitchFamily="34" charset="0"/>
                <a:ea typeface="黑体" panose="02010609060101010101" pitchFamily="49" charset="-122"/>
                <a:cs typeface="SimSun"/>
              </a:rPr>
              <a:t>析器</a:t>
            </a:r>
            <a:endParaRPr lang="zh-CN" altLang="en-US" sz="2880" dirty="0">
              <a:latin typeface="Trebuchet MS" panose="020B0603020202020204" pitchFamily="34" charset="0"/>
              <a:ea typeface="黑体" panose="02010609060101010101" pitchFamily="49" charset="-122"/>
            </a:endParaRPr>
          </a:p>
        </p:txBody>
      </p:sp>
      <p:sp>
        <p:nvSpPr>
          <p:cNvPr id="2629" name="Google Shape;2629;ge5f8a1850c_2_729"/>
          <p:cNvSpPr txBox="1"/>
          <p:nvPr/>
        </p:nvSpPr>
        <p:spPr>
          <a:xfrm>
            <a:off x="498360" y="1139370"/>
            <a:ext cx="4812120" cy="462888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ct val="0"/>
              </a:spcBef>
              <a:spcAft>
                <a:spcPct val="0"/>
              </a:spcAft>
              <a:buNone/>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用于自动识别最佳模型配置以最大限度地提升性能的工具</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0" marR="0" lvl="0" indent="0" algn="l" rtl="0">
              <a:lnSpc>
                <a:spcPct val="90000"/>
              </a:lnSpc>
              <a:spcBef>
                <a:spcPct val="0"/>
              </a:spcBef>
              <a:spcAft>
                <a:spcPct val="0"/>
              </a:spcAft>
              <a:buNone/>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04800" marR="0" lvl="0" indent="-274320" algn="l" rtl="0">
              <a:lnSpc>
                <a:spcPct val="90000"/>
              </a:lnSpc>
              <a:spcBef>
                <a:spcPts val="600"/>
              </a:spcBef>
              <a:spcAft>
                <a:spcPct val="0"/>
              </a:spcAft>
              <a:buClr>
                <a:srgbClr val="000000"/>
              </a:buClr>
              <a:buSzPts val="1400"/>
              <a:buFont typeface="Trebuchet MS"/>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明确对性能结果、延迟和吞吐量的限制条件</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434340" marR="0" lvl="0" indent="-342900" algn="l" rtl="0">
              <a:lnSpc>
                <a:spcPct val="90000"/>
              </a:lnSpc>
              <a:spcBef>
                <a:spcPts val="600"/>
              </a:spcBef>
              <a:spcAft>
                <a:spcPct val="0"/>
              </a:spcAft>
              <a:buClr>
                <a:schemeClr val="lt1"/>
              </a:buClr>
              <a:buSzPts val="1440"/>
              <a:buFont typeface="+mj-lt"/>
              <a:buAutoNum type="arabicPeriod"/>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04800" marR="0" lvl="0" indent="-274320" algn="l" rtl="0">
              <a:lnSpc>
                <a:spcPct val="90000"/>
              </a:lnSpc>
              <a:spcBef>
                <a:spcPts val="600"/>
              </a:spcBef>
              <a:spcAft>
                <a:spcPct val="0"/>
              </a:spcAft>
              <a:buClr>
                <a:srgbClr val="000000"/>
              </a:buClr>
              <a:buSzPts val="1400"/>
              <a:buFont typeface="Trebuchet MS"/>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模型分析器可自动扫描不同配置（批量大小、</a:t>
            </a:r>
            <a:b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模型实例等）</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434340" marR="0" lvl="0" indent="-342900" algn="l" rtl="0">
              <a:lnSpc>
                <a:spcPct val="90000"/>
              </a:lnSpc>
              <a:spcBef>
                <a:spcPts val="600"/>
              </a:spcBef>
              <a:spcAft>
                <a:spcPct val="0"/>
              </a:spcAft>
              <a:buClr>
                <a:schemeClr val="lt1"/>
              </a:buClr>
              <a:buSzPts val="1440"/>
              <a:buFont typeface="+mj-lt"/>
              <a:buAutoNum type="arabicPeriod"/>
            </a:pP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04800" marR="0" lvl="0" indent="-274320" algn="l" rtl="0">
              <a:lnSpc>
                <a:spcPct val="90000"/>
              </a:lnSpc>
              <a:spcBef>
                <a:spcPts val="600"/>
              </a:spcBef>
              <a:spcAft>
                <a:spcPct val="0"/>
              </a:spcAft>
              <a:buClr>
                <a:srgbClr val="000000"/>
              </a:buClr>
              <a:buSzPts val="1400"/>
              <a:buFont typeface="Trebuchet MS"/>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在约束条件下找到最佳配置以获得最佳性能</a:t>
            </a:r>
            <a:b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b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a:p>
            <a:pPr marL="304800" marR="0" lvl="0" indent="-274320" algn="l" rtl="0">
              <a:lnSpc>
                <a:spcPct val="90000"/>
              </a:lnSpc>
              <a:spcBef>
                <a:spcPts val="600"/>
              </a:spcBef>
              <a:spcAft>
                <a:spcPct val="0"/>
              </a:spcAft>
              <a:buClr>
                <a:srgbClr val="000000"/>
              </a:buClr>
              <a:buSzPts val="1400"/>
              <a:buFont typeface="Trebuchet MS"/>
              <a:buAutoNum type="arabicPeriod"/>
            </a:pP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通过报告和图表分析结果</a:t>
            </a:r>
            <a:endParaRPr lang="zh-CN" altLang="en-US" sz="1440" dirty="0">
              <a:solidFill>
                <a:srgbClr val="000000"/>
              </a:solidFill>
              <a:latin typeface="Trebuchet MS" panose="020B0603020202020204" pitchFamily="34" charset="0"/>
              <a:ea typeface="黑体" panose="02010609060101010101" pitchFamily="49" charset="-122"/>
              <a:cs typeface="Trebuchet MS"/>
              <a:sym typeface="Trebuchet MS"/>
            </a:endParaRPr>
          </a:p>
        </p:txBody>
      </p:sp>
      <p:pic>
        <p:nvPicPr>
          <p:cNvPr id="2630" name="Google Shape;2630;ge5f8a1850c_2_729"/>
          <p:cNvPicPr preferRelativeResize="0"/>
          <p:nvPr/>
        </p:nvPicPr>
        <p:blipFill>
          <a:blip r:embed="rId3">
            <a:alphaModFix/>
          </a:blip>
          <a:stretch>
            <a:fillRect/>
          </a:stretch>
        </p:blipFill>
        <p:spPr>
          <a:xfrm>
            <a:off x="5310480" y="1083844"/>
            <a:ext cx="5570882" cy="4628946"/>
          </a:xfrm>
          <a:prstGeom prst="rect">
            <a:avLst/>
          </a:prstGeom>
          <a:noFill/>
          <a:ln>
            <a:noFill/>
          </a:ln>
        </p:spPr>
      </p:pic>
      <p:sp>
        <p:nvSpPr>
          <p:cNvPr id="2631" name="Google Shape;2631;ge5f8a1850c_2_729"/>
          <p:cNvSpPr txBox="1"/>
          <p:nvPr/>
        </p:nvSpPr>
        <p:spPr>
          <a:xfrm>
            <a:off x="0" y="5387804"/>
            <a:ext cx="10972800" cy="497900"/>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600"/>
              </a:spcBef>
              <a:spcAft>
                <a:spcPct val="0"/>
              </a:spcAft>
              <a:buNone/>
            </a:pPr>
            <a:r>
              <a:rPr lang="en-US" altLang="zh-CN"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GitHub </a:t>
            </a:r>
            <a:r>
              <a:rPr lang="zh-CN" altLang="en-US" sz="1440" b="0" i="0" strike="noStrike" cap="none" spc="0" baseline="0" dirty="0">
                <a:solidFill>
                  <a:srgbClr val="000000"/>
                </a:solidFill>
                <a:effectLst/>
                <a:latin typeface="Trebuchet MS" panose="020B0603020202020204" pitchFamily="34" charset="0"/>
                <a:ea typeface="黑体" panose="02010609060101010101" pitchFamily="49" charset="-122"/>
                <a:cs typeface="SimSun"/>
              </a:rPr>
              <a:t>资源库和文档：</a:t>
            </a:r>
            <a:r>
              <a:rPr lang="en-US" altLang="zh-CN" sz="1440" b="0" i="0" u="sng" strike="noStrike" cap="none" spc="0" baseline="0" dirty="0">
                <a:solidFill>
                  <a:srgbClr val="76B900"/>
                </a:solidFill>
                <a:effectLst/>
                <a:uFill>
                  <a:solidFill>
                    <a:srgbClr val="76B900"/>
                  </a:solidFill>
                </a:uFill>
                <a:latin typeface="Trebuchet MS" panose="020B0603020202020204" pitchFamily="34" charset="0"/>
                <a:ea typeface="黑体" panose="02010609060101010101" pitchFamily="49" charset="-122"/>
                <a:cs typeface="SimSun"/>
                <a:hlinkClick r:id="rId4" history="0"/>
              </a:rPr>
              <a:t>https://github.com/triton-inference-server/model_analyzer</a:t>
            </a:r>
            <a:endParaRPr lang="zh-CN" altLang="en-US" sz="1440" dirty="0">
              <a:solidFill>
                <a:srgbClr val="000000"/>
              </a:solidFill>
              <a:latin typeface="Trebuchet MS" panose="020B0603020202020204" pitchFamily="34" charset="0"/>
              <a:ea typeface="黑体" panose="02010609060101010101" pitchFamily="49" charset="-122"/>
              <a:cs typeface="Arial"/>
              <a:sym typeface="Arial"/>
            </a:endParaRPr>
          </a:p>
        </p:txBody>
      </p:sp>
      <p:sp>
        <p:nvSpPr>
          <p:cNvPr id="7" name="TextBox 6">
            <a:extLst>
              <a:ext uri="{FF2B5EF4-FFF2-40B4-BE49-F238E27FC236}">
                <a16:creationId xmlns:a16="http://schemas.microsoft.com/office/drawing/2014/main" id="{D025592B-F252-16C6-1275-855160E568F7}"/>
              </a:ext>
            </a:extLst>
          </p:cNvPr>
          <p:cNvSpPr txBox="1"/>
          <p:nvPr/>
        </p:nvSpPr>
        <p:spPr>
          <a:xfrm>
            <a:off x="161365" y="5875680"/>
            <a:ext cx="5486400" cy="20313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zh-CN" sz="720" dirty="0">
                <a:solidFill>
                  <a:schemeClr val="bg2"/>
                </a:solidFill>
                <a:latin typeface="Trebuchet MS" panose="020B0603020202020204" pitchFamily="34" charset="0"/>
                <a:ea typeface="黑体" panose="02010609060101010101" pitchFamily="49" charset="-122"/>
              </a:rPr>
              <a:t>Copyright © 2022 NVIDIA Corporation. </a:t>
            </a:r>
            <a:r>
              <a:rPr lang="zh-CN" altLang="en-US" sz="720" dirty="0">
                <a:solidFill>
                  <a:schemeClr val="bg2"/>
                </a:solidFill>
                <a:latin typeface="Trebuchet MS" panose="020B0603020202020204" pitchFamily="34" charset="0"/>
                <a:ea typeface="黑体" panose="02010609060101010101" pitchFamily="49" charset="-122"/>
              </a:rPr>
              <a:t>本材料是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的专有信息，未经 </a:t>
            </a:r>
            <a:r>
              <a:rPr lang="en-US" altLang="zh-CN" sz="720" dirty="0">
                <a:solidFill>
                  <a:schemeClr val="bg2"/>
                </a:solidFill>
                <a:latin typeface="Trebuchet MS" panose="020B0603020202020204" pitchFamily="34" charset="0"/>
                <a:ea typeface="黑体" panose="02010609060101010101" pitchFamily="49" charset="-122"/>
              </a:rPr>
              <a:t>NVIDIA </a:t>
            </a:r>
            <a:r>
              <a:rPr lang="zh-CN" altLang="en-US" sz="720" dirty="0">
                <a:solidFill>
                  <a:schemeClr val="bg2"/>
                </a:solidFill>
                <a:latin typeface="Trebuchet MS" panose="020B0603020202020204" pitchFamily="34" charset="0"/>
                <a:ea typeface="黑体" panose="02010609060101010101" pitchFamily="49" charset="-122"/>
              </a:rPr>
              <a:t>授权不得分发。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3.10 unknown"/>
  <p:tag name="AS_RELEASE_DATE" val="2021.02.28"/>
  <p:tag name="AS_TITLE" val="Aspose.Slides for Java"/>
  <p:tag name="AS_VERSION" val="21.2"/>
</p:tagLst>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0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Template">
      <a:majorFont>
        <a:latin typeface="DINPro-Regular"/>
        <a:ea typeface="黑体"/>
        <a:cs typeface=""/>
      </a:majorFont>
      <a:minorFont>
        <a:latin typeface="DINPro-Regular"/>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11170</TotalTime>
  <Words>11844</Words>
  <Application>Microsoft Office PowerPoint</Application>
  <PresentationFormat>Custom</PresentationFormat>
  <Paragraphs>712</Paragraphs>
  <Slides>32</Slides>
  <Notes>32</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32</vt:i4>
      </vt:variant>
    </vt:vector>
  </HeadingPairs>
  <TitlesOfParts>
    <vt:vector size="47" baseType="lpstr">
      <vt:lpstr>Noto Sans Symbols</vt:lpstr>
      <vt:lpstr>黑体</vt:lpstr>
      <vt:lpstr>SimSun</vt:lpstr>
      <vt:lpstr>Arial</vt:lpstr>
      <vt:lpstr>Courier New</vt:lpstr>
      <vt:lpstr>DINPro-Regular</vt:lpstr>
      <vt:lpstr>Trebuchet MS</vt:lpstr>
      <vt:lpstr>Title &amp; Bullet</vt:lpstr>
      <vt:lpstr>Title &amp; Bullet</vt:lpstr>
      <vt:lpstr>Title &amp; Bullet</vt:lpstr>
      <vt:lpstr>Title &amp; Bullet</vt:lpstr>
      <vt:lpstr>Title &amp; Bullet</vt:lpstr>
      <vt:lpstr>10_Title &amp; Bullet</vt:lpstr>
      <vt:lpstr>Title &amp; Bullet</vt:lpstr>
      <vt:lpstr>1_Title &amp; Bullet</vt:lpstr>
      <vt:lpstr>为大规模推理部署模型</vt:lpstr>
      <vt:lpstr>MLOPS</vt:lpstr>
      <vt:lpstr>AI 开发和部署工作流程</vt:lpstr>
      <vt:lpstr>AI 深度学习推理工作流程</vt:lpstr>
      <vt:lpstr>模型部署方面的挑战</vt:lpstr>
      <vt:lpstr> TRITON 推理服务器</vt:lpstr>
      <vt:lpstr>专为 DEVOPS/MLOPS 设计</vt:lpstr>
      <vt:lpstr>开发人员可专注于模型和应用</vt:lpstr>
      <vt:lpstr>模型分析器</vt:lpstr>
      <vt:lpstr>配备 NVIDIA T4 的 TRITON 在低 TCO 和低延迟方面处于领先地位</vt:lpstr>
      <vt:lpstr>其它特征</vt:lpstr>
      <vt:lpstr>MODEL NAVIGATOR（模型导航器）</vt:lpstr>
      <vt:lpstr>TRITON：RAPIDS 森林推理库 (FIL)</vt:lpstr>
      <vt:lpstr>嵌入式设备中的 TRITON</vt:lpstr>
      <vt:lpstr>实战实验</vt:lpstr>
      <vt:lpstr>NOTEBOOK</vt:lpstr>
      <vt:lpstr>TRITON：引领三方携手共进</vt:lpstr>
      <vt:lpstr>PowerPoint Presentation</vt:lpstr>
      <vt:lpstr>TRITON 的开源示例</vt:lpstr>
      <vt:lpstr>案例研究</vt:lpstr>
      <vt:lpstr>TRITON 客户案例研究概要</vt:lpstr>
      <vt:lpstr>费米实验室使用 Triton 在高能粒子物理学中扩展深度学习推理</vt:lpstr>
      <vt:lpstr>宣布 美国邮政总局采用 TRITON 实现包裹分析</vt:lpstr>
      <vt:lpstr>PINTEREST</vt:lpstr>
      <vt:lpstr>PowerPoint Presentation</vt:lpstr>
      <vt:lpstr>PowerPoint Presentation</vt:lpstr>
      <vt:lpstr>PowerPoint Presentation</vt:lpstr>
      <vt:lpstr>宣布 微软在 Microsoft Office 中 采用 NVIDIA AI 打造智能体验</vt:lpstr>
      <vt:lpstr>PowerPoint Presentation</vt:lpstr>
      <vt:lpstr>Microsoft Azure 机器学习搭载的 NVIDIA AI 技术可助力微软文字编辑器的语法建议功能</vt:lpstr>
      <vt:lpstr>American Express 采用 NVIDIA AI 以帮助防范欺诈并阻止网络犯罪</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SIMPLIFIED AI MODEL DEPLOYMENT WITH TRITON INFERENCE SERVER</dc:title>
  <dc:creator>Chris Kawalek</dc:creator>
  <cp:lastModifiedBy>Joyce Zheng (DLI)</cp:lastModifiedBy>
  <cp:revision>36</cp:revision>
  <dcterms:created xsi:type="dcterms:W3CDTF">2018-11-02T23:34:31Z</dcterms:created>
  <dcterms:modified xsi:type="dcterms:W3CDTF">2022-06-30T08:32:36Z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0x0101005D4805693B4C294FA838FA40156D503D</vt:lpwstr>
  </property>
  <property fmtid="{D5CDD505-2E9C-101B-9397-08002B2CF9AE}" pid="3" name="MSIP_Label_6b558183-044c-4105-8d9c-cea02a2a3d86_Application">
    <vt:lpwstr>Microsoft Azure Information Protection</vt:lpwstr>
  </property>
  <property fmtid="{D5CDD505-2E9C-101B-9397-08002B2CF9AE}" pid="4" name="MSIP_Label_6b558183-044c-4105-8d9c-cea02a2a3d86_Enabled">
    <vt:lpwstr>True</vt:lpwstr>
  </property>
  <property fmtid="{D5CDD505-2E9C-101B-9397-08002B2CF9AE}" pid="5" name="MSIP_Label_6b558183-044c-4105-8d9c-cea02a2a3d86_Extended_MSFT_Method">
    <vt:lpwstr>Automatic</vt:lpwstr>
  </property>
  <property fmtid="{D5CDD505-2E9C-101B-9397-08002B2CF9AE}" pid="6" name="MSIP_Label_6b558183-044c-4105-8d9c-cea02a2a3d86_Name">
    <vt:lpwstr>Unrestricted</vt:lpwstr>
  </property>
  <property fmtid="{D5CDD505-2E9C-101B-9397-08002B2CF9AE}" pid="7" name="MSIP_Label_6b558183-044c-4105-8d9c-cea02a2a3d86_Owner">
    <vt:lpwstr>lspillman@nvidia.com</vt:lpwstr>
  </property>
  <property fmtid="{D5CDD505-2E9C-101B-9397-08002B2CF9AE}" pid="8" name="MSIP_Label_6b558183-044c-4105-8d9c-cea02a2a3d86_Ref">
    <vt:lpwstr>https://api.informationprotection.azure.com/api/43083d15-7273-40c1-b7db-39efd9ccc17a</vt:lpwstr>
  </property>
  <property fmtid="{D5CDD505-2E9C-101B-9397-08002B2CF9AE}" pid="9" name="MSIP_Label_6b558183-044c-4105-8d9c-cea02a2a3d86_SetDate">
    <vt:lpwstr>2018-05-11T15:28:31.9824217-07:00</vt:lpwstr>
  </property>
  <property fmtid="{D5CDD505-2E9C-101B-9397-08002B2CF9AE}" pid="10" name="MSIP_Label_6b558183-044c-4105-8d9c-cea02a2a3d86_SiteId">
    <vt:lpwstr>43083d15-7273-40c1-b7db-39efd9ccc17a</vt:lpwstr>
  </property>
  <property fmtid="{D5CDD505-2E9C-101B-9397-08002B2CF9AE}" pid="11" name="Sensitivity">
    <vt:lpwstr>Unrestricted</vt:lpwstr>
  </property>
</Properties>
</file>